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nervová, smyslová a kožní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2000" dirty="0" smtClean="0">
                <a:solidFill>
                  <a:schemeClr val="tx1"/>
                </a:solidFill>
              </a:rPr>
              <a:t>oběhová, imunitní a dýchací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opěrná a pohybová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pohlavní, vylučovací a hormonální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trávicí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2" name="Rámeček 11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nervová, smyslová a kožní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oběhová, imunitní a dýchací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opěrná a pohybová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pohlavní, vylučovací a hormonální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trávicí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60</Words>
  <Application>Microsoft Office PowerPoint</Application>
  <PresentationFormat>Vlastní</PresentationFormat>
  <Paragraphs>22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22</cp:revision>
  <dcterms:created xsi:type="dcterms:W3CDTF">2014-09-04T06:50:31Z</dcterms:created>
  <dcterms:modified xsi:type="dcterms:W3CDTF">2015-02-01T18:14:46Z</dcterms:modified>
</cp:coreProperties>
</file>