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1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000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2" name="Rámeček 11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311</TotalTime>
  <Words>60</Words>
  <Application>Microsoft Office PowerPoint</Application>
  <PresentationFormat>Vlastní</PresentationFormat>
  <Paragraphs>22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22</cp:revision>
  <dcterms:created xsi:type="dcterms:W3CDTF">2014-09-04T06:50:31Z</dcterms:created>
  <dcterms:modified xsi:type="dcterms:W3CDTF">2015-02-01T18:14:46Z</dcterms:modified>
</cp:coreProperties>
</file>

<file path=docProps/thumbnail.jpeg>
</file>