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5329238" cy="3779838"/>
  <p:notesSz cx="6858000" cy="9144000"/>
  <p:defaultTextStyle>
    <a:defPPr>
      <a:defRPr lang="cs-CZ"/>
    </a:defPPr>
    <a:lvl1pPr marL="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1pPr>
    <a:lvl2pPr marL="26017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2pPr>
    <a:lvl3pPr marL="520343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3pPr>
    <a:lvl4pPr marL="78051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4pPr>
    <a:lvl5pPr marL="1040687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5pPr>
    <a:lvl6pPr marL="130086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6pPr>
    <a:lvl7pPr marL="1561030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7pPr>
    <a:lvl8pPr marL="1821202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8pPr>
    <a:lvl9pPr marL="2081375" algn="l" defTabSz="520343" rtl="0" eaLnBrk="1" latinLnBrk="0" hangingPunct="1">
      <a:defRPr sz="10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33"/>
    <a:srgbClr val="31C1E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140" y="-96"/>
      </p:cViewPr>
      <p:guideLst>
        <p:guide orient="horz" pos="1191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0BCC73-22AD-46A9-B28B-93BA4E2AFA7B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012825" y="685800"/>
            <a:ext cx="48323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8A901-9B83-4C8E-89A6-9F1402AD61E7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1pPr>
    <a:lvl2pPr marL="646229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2pPr>
    <a:lvl3pPr marL="1292458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3pPr>
    <a:lvl4pPr marL="1938687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4pPr>
    <a:lvl5pPr marL="2584916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5pPr>
    <a:lvl6pPr marL="3231145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6pPr>
    <a:lvl7pPr marL="3877374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7pPr>
    <a:lvl8pPr marL="4523603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8pPr>
    <a:lvl9pPr marL="5169832" algn="l" defTabSz="1292458" rtl="0" eaLnBrk="1" latinLnBrk="0" hangingPunct="1">
      <a:defRPr sz="1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1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818A901-9B83-4C8E-89A6-9F1402AD61E7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399695" y="1174201"/>
            <a:ext cx="4529852" cy="810215"/>
          </a:xfrm>
        </p:spPr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799387" y="2141908"/>
            <a:ext cx="3730467" cy="96596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601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203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805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406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3008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6103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8212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813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Klepnutím lze upravit styl předlohy podnadpisů.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3863698" y="151370"/>
            <a:ext cx="1199079" cy="3225112"/>
          </a:xfrm>
        </p:spPr>
        <p:txBody>
          <a:bodyPr vert="eaVert"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266462" y="151370"/>
            <a:ext cx="3508416" cy="3225112"/>
          </a:xfrm>
        </p:spPr>
        <p:txBody>
          <a:bodyPr vert="eaVert"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20974" y="2428897"/>
            <a:ext cx="4529852" cy="750717"/>
          </a:xfrm>
        </p:spPr>
        <p:txBody>
          <a:bodyPr anchor="t"/>
          <a:lstStyle>
            <a:lvl1pPr algn="l">
              <a:defRPr sz="2300" b="1" cap="all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20974" y="1602058"/>
            <a:ext cx="4529852" cy="826839"/>
          </a:xfrm>
        </p:spPr>
        <p:txBody>
          <a:bodyPr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60172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20343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8051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4068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30086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6103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21202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813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66463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709031" y="881964"/>
            <a:ext cx="2353747" cy="2494518"/>
          </a:xfrm>
        </p:spPr>
        <p:txBody>
          <a:bodyPr/>
          <a:lstStyle>
            <a:lvl1pPr>
              <a:defRPr sz="1600"/>
            </a:lvl1pPr>
            <a:lvl2pPr>
              <a:defRPr sz="14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5" y="846089"/>
            <a:ext cx="2354671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66465" y="1198699"/>
            <a:ext cx="2354671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2707179" y="846089"/>
            <a:ext cx="2355597" cy="352610"/>
          </a:xfrm>
        </p:spPr>
        <p:txBody>
          <a:bodyPr anchor="b"/>
          <a:lstStyle>
            <a:lvl1pPr marL="0" indent="0">
              <a:buNone/>
              <a:defRPr sz="1400" b="1"/>
            </a:lvl1pPr>
            <a:lvl2pPr marL="260172" indent="0">
              <a:buNone/>
              <a:defRPr sz="1100" b="1"/>
            </a:lvl2pPr>
            <a:lvl3pPr marL="520343" indent="0">
              <a:buNone/>
              <a:defRPr sz="1000" b="1"/>
            </a:lvl3pPr>
            <a:lvl4pPr marL="780515" indent="0">
              <a:buNone/>
              <a:defRPr sz="900" b="1"/>
            </a:lvl4pPr>
            <a:lvl5pPr marL="1040687" indent="0">
              <a:buNone/>
              <a:defRPr sz="900" b="1"/>
            </a:lvl5pPr>
            <a:lvl6pPr marL="1300860" indent="0">
              <a:buNone/>
              <a:defRPr sz="900" b="1"/>
            </a:lvl6pPr>
            <a:lvl7pPr marL="1561030" indent="0">
              <a:buNone/>
              <a:defRPr sz="900" b="1"/>
            </a:lvl7pPr>
            <a:lvl8pPr marL="1821202" indent="0">
              <a:buNone/>
              <a:defRPr sz="900" b="1"/>
            </a:lvl8pPr>
            <a:lvl9pPr marL="2081375" indent="0">
              <a:buNone/>
              <a:defRPr sz="900" b="1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2707179" y="1198699"/>
            <a:ext cx="2355597" cy="2177782"/>
          </a:xfrm>
        </p:spPr>
        <p:txBody>
          <a:bodyPr/>
          <a:lstStyle>
            <a:lvl1pPr>
              <a:defRPr sz="14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66464" y="150493"/>
            <a:ext cx="1753283" cy="640474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083585" y="150495"/>
            <a:ext cx="2979191" cy="3225987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66464" y="790967"/>
            <a:ext cx="1753283" cy="258551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044569" y="2645888"/>
            <a:ext cx="3197543" cy="312362"/>
          </a:xfrm>
        </p:spPr>
        <p:txBody>
          <a:bodyPr anchor="b"/>
          <a:lstStyle>
            <a:lvl1pPr algn="l">
              <a:defRPr sz="1100" b="1"/>
            </a:lvl1pPr>
          </a:lstStyle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044569" y="337737"/>
            <a:ext cx="3197543" cy="2267903"/>
          </a:xfrm>
        </p:spPr>
        <p:txBody>
          <a:bodyPr/>
          <a:lstStyle>
            <a:lvl1pPr marL="0" indent="0">
              <a:buNone/>
              <a:defRPr sz="1800"/>
            </a:lvl1pPr>
            <a:lvl2pPr marL="260172" indent="0">
              <a:buNone/>
              <a:defRPr sz="1600"/>
            </a:lvl2pPr>
            <a:lvl3pPr marL="520343" indent="0">
              <a:buNone/>
              <a:defRPr sz="1400"/>
            </a:lvl3pPr>
            <a:lvl4pPr marL="780515" indent="0">
              <a:buNone/>
              <a:defRPr sz="1100"/>
            </a:lvl4pPr>
            <a:lvl5pPr marL="1040687" indent="0">
              <a:buNone/>
              <a:defRPr sz="1100"/>
            </a:lvl5pPr>
            <a:lvl6pPr marL="1300860" indent="0">
              <a:buNone/>
              <a:defRPr sz="1100"/>
            </a:lvl6pPr>
            <a:lvl7pPr marL="1561030" indent="0">
              <a:buNone/>
              <a:defRPr sz="1100"/>
            </a:lvl7pPr>
            <a:lvl8pPr marL="1821202" indent="0">
              <a:buNone/>
              <a:defRPr sz="1100"/>
            </a:lvl8pPr>
            <a:lvl9pPr marL="2081375" indent="0">
              <a:buNone/>
              <a:defRPr sz="11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044569" y="2958250"/>
            <a:ext cx="3197543" cy="443605"/>
          </a:xfrm>
        </p:spPr>
        <p:txBody>
          <a:bodyPr/>
          <a:lstStyle>
            <a:lvl1pPr marL="0" indent="0">
              <a:buNone/>
              <a:defRPr sz="900"/>
            </a:lvl1pPr>
            <a:lvl2pPr marL="260172" indent="0">
              <a:buNone/>
              <a:defRPr sz="700"/>
            </a:lvl2pPr>
            <a:lvl3pPr marL="520343" indent="0">
              <a:buNone/>
              <a:defRPr sz="500"/>
            </a:lvl3pPr>
            <a:lvl4pPr marL="780515" indent="0">
              <a:buNone/>
              <a:defRPr sz="500"/>
            </a:lvl4pPr>
            <a:lvl5pPr marL="1040687" indent="0">
              <a:buNone/>
              <a:defRPr sz="500"/>
            </a:lvl5pPr>
            <a:lvl6pPr marL="1300860" indent="0">
              <a:buNone/>
              <a:defRPr sz="500"/>
            </a:lvl6pPr>
            <a:lvl7pPr marL="1561030" indent="0">
              <a:buNone/>
              <a:defRPr sz="500"/>
            </a:lvl7pPr>
            <a:lvl8pPr marL="1821202" indent="0">
              <a:buNone/>
              <a:defRPr sz="500"/>
            </a:lvl8pPr>
            <a:lvl9pPr marL="2081375" indent="0">
              <a:buNone/>
              <a:defRPr sz="500"/>
            </a:lvl9pPr>
          </a:lstStyle>
          <a:p>
            <a:pPr lvl="0"/>
            <a:r>
              <a:rPr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266463" y="151370"/>
            <a:ext cx="4796315" cy="629973"/>
          </a:xfrm>
          <a:prstGeom prst="rect">
            <a:avLst/>
          </a:prstGeom>
        </p:spPr>
        <p:txBody>
          <a:bodyPr vert="horz" lIns="52035" tIns="26018" rIns="52035" bIns="26018" rtlCol="0" anchor="ctr">
            <a:normAutofit/>
          </a:bodyPr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66463" y="881964"/>
            <a:ext cx="4796315" cy="2494518"/>
          </a:xfrm>
          <a:prstGeom prst="rect">
            <a:avLst/>
          </a:prstGeom>
        </p:spPr>
        <p:txBody>
          <a:bodyPr vert="horz" lIns="52035" tIns="26018" rIns="52035" bIns="26018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66463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l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028AA2-5A23-49B5-97B5-3CBA11DA6D29}" type="datetimeFigureOut">
              <a:rPr lang="cs-CZ" smtClean="0"/>
              <a:pPr/>
              <a:t>1.2.2015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1820824" y="3503350"/>
            <a:ext cx="1687593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ct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3819289" y="3503350"/>
            <a:ext cx="1243488" cy="201241"/>
          </a:xfrm>
          <a:prstGeom prst="rect">
            <a:avLst/>
          </a:prstGeom>
        </p:spPr>
        <p:txBody>
          <a:bodyPr vert="horz" lIns="52035" tIns="26018" rIns="52035" bIns="26018" rtlCol="0" anchor="ctr"/>
          <a:lstStyle>
            <a:lvl1pPr algn="r">
              <a:defRPr sz="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B84095-8EB8-406C-9893-F4549AAB8722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20343" rtl="0" eaLnBrk="1" latinLnBrk="0" hangingPunct="1">
        <a:spcBef>
          <a:spcPct val="0"/>
        </a:spcBef>
        <a:buNone/>
        <a:defRPr sz="2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5129" indent="-195129" algn="l" defTabSz="520343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22780" indent="-162608" algn="l" defTabSz="520343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5043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910602" indent="-130086" algn="l" defTabSz="520343" rtl="0" eaLnBrk="1" latinLnBrk="0" hangingPunct="1">
        <a:spcBef>
          <a:spcPct val="20000"/>
        </a:spcBef>
        <a:buFont typeface="Arial" pitchFamily="34" charset="0"/>
        <a:buChar char="–"/>
        <a:defRPr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70773" indent="-130086" algn="l" defTabSz="520343" rtl="0" eaLnBrk="1" latinLnBrk="0" hangingPunct="1">
        <a:spcBef>
          <a:spcPct val="20000"/>
        </a:spcBef>
        <a:buFont typeface="Arial" pitchFamily="34" charset="0"/>
        <a:buChar char="»"/>
        <a:defRPr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30945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91117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51288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211460" indent="-130086" algn="l" defTabSz="520343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6017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20343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8051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40687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30086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61030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821202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81375" algn="l" defTabSz="520343" rtl="0" eaLnBrk="1" latinLnBrk="0" hangingPunct="1">
        <a:defRPr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nervová, smyslová a kožní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r>
              <a:rPr lang="cs-CZ" sz="2000" dirty="0" smtClean="0">
                <a:solidFill>
                  <a:schemeClr val="tx1"/>
                </a:solidFill>
              </a:rPr>
              <a:t>oběhová, imunitní a dýchací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opěrná a pohybová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pohlavní, vylučovací a hormonální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trávicí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4" name="Rámeček 23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Zaoblený obdélník 12"/>
          <p:cNvSpPr/>
          <p:nvPr/>
        </p:nvSpPr>
        <p:spPr>
          <a:xfrm>
            <a:off x="807231" y="246845"/>
            <a:ext cx="4286280" cy="714380"/>
          </a:xfrm>
          <a:prstGeom prst="roundRect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nervová, smyslová a kožní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4" name="Elipsa 13"/>
          <p:cNvSpPr/>
          <p:nvPr/>
        </p:nvSpPr>
        <p:spPr>
          <a:xfrm>
            <a:off x="235727" y="389721"/>
            <a:ext cx="500066" cy="500066"/>
          </a:xfrm>
          <a:prstGeom prst="ellipse">
            <a:avLst/>
          </a:prstGeom>
          <a:solidFill>
            <a:srgbClr val="31C1E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1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5" name="Zaoblený obdélník 14"/>
          <p:cNvSpPr/>
          <p:nvPr/>
        </p:nvSpPr>
        <p:spPr>
          <a:xfrm>
            <a:off x="807231" y="961225"/>
            <a:ext cx="4286280" cy="642942"/>
          </a:xfrm>
          <a:prstGeom prst="round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oběhová, imunitní a dýchací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17" name="Elipsa 16"/>
          <p:cNvSpPr/>
          <p:nvPr/>
        </p:nvSpPr>
        <p:spPr>
          <a:xfrm>
            <a:off x="235727" y="1032663"/>
            <a:ext cx="500066" cy="500066"/>
          </a:xfrm>
          <a:prstGeom prst="ellipse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2</a:t>
            </a:r>
            <a:endParaRPr lang="cs-CZ" sz="1600" dirty="0"/>
          </a:p>
        </p:txBody>
      </p:sp>
      <p:sp>
        <p:nvSpPr>
          <p:cNvPr id="18" name="Elipsa 17"/>
          <p:cNvSpPr/>
          <p:nvPr/>
        </p:nvSpPr>
        <p:spPr>
          <a:xfrm>
            <a:off x="235727" y="1675605"/>
            <a:ext cx="500066" cy="500066"/>
          </a:xfrm>
          <a:prstGeom prst="ellipse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3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19" name="Elipsa 18"/>
          <p:cNvSpPr/>
          <p:nvPr/>
        </p:nvSpPr>
        <p:spPr>
          <a:xfrm>
            <a:off x="235727" y="2318547"/>
            <a:ext cx="500066" cy="500066"/>
          </a:xfrm>
          <a:prstGeom prst="ellipse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4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0" name="Elipsa 19"/>
          <p:cNvSpPr/>
          <p:nvPr/>
        </p:nvSpPr>
        <p:spPr>
          <a:xfrm>
            <a:off x="235727" y="2961489"/>
            <a:ext cx="500066" cy="500066"/>
          </a:xfrm>
          <a:prstGeom prst="ellipse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cs-CZ" sz="1600" dirty="0" smtClean="0">
                <a:solidFill>
                  <a:schemeClr val="tx1"/>
                </a:solidFill>
              </a:rPr>
              <a:t>5</a:t>
            </a:r>
            <a:endParaRPr lang="cs-CZ" sz="1600" dirty="0">
              <a:solidFill>
                <a:schemeClr val="tx1"/>
              </a:solidFill>
            </a:endParaRPr>
          </a:p>
        </p:txBody>
      </p:sp>
      <p:sp>
        <p:nvSpPr>
          <p:cNvPr id="21" name="Zaoblený obdélník 20"/>
          <p:cNvSpPr/>
          <p:nvPr/>
        </p:nvSpPr>
        <p:spPr>
          <a:xfrm>
            <a:off x="807231" y="2890051"/>
            <a:ext cx="4286280" cy="642942"/>
          </a:xfrm>
          <a:prstGeom prst="round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opěrná a pohybová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2" name="Zaoblený obdélník 21"/>
          <p:cNvSpPr/>
          <p:nvPr/>
        </p:nvSpPr>
        <p:spPr>
          <a:xfrm>
            <a:off x="807231" y="1604167"/>
            <a:ext cx="4286280" cy="642942"/>
          </a:xfrm>
          <a:prstGeom prst="roundRect">
            <a:avLst/>
          </a:prstGeom>
          <a:solidFill>
            <a:srgbClr val="FFFF0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pohlavní, vylučovací a hormonální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3" name="Zaoblený obdélník 22"/>
          <p:cNvSpPr/>
          <p:nvPr/>
        </p:nvSpPr>
        <p:spPr>
          <a:xfrm>
            <a:off x="807231" y="2247109"/>
            <a:ext cx="4286280" cy="642942"/>
          </a:xfrm>
          <a:prstGeom prst="roundRect">
            <a:avLst/>
          </a:prstGeom>
          <a:solidFill>
            <a:srgbClr val="99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29246" tIns="64623" rIns="129246" bIns="64623" rtlCol="0" anchor="ctr"/>
          <a:lstStyle/>
          <a:p>
            <a:pPr algn="ctr"/>
            <a:r>
              <a:rPr lang="cs-CZ" sz="2000" dirty="0" smtClean="0">
                <a:solidFill>
                  <a:schemeClr val="tx1"/>
                </a:solidFill>
              </a:rPr>
              <a:t>trávicí soustava </a:t>
            </a:r>
            <a:endParaRPr lang="cs-CZ" sz="2000" dirty="0">
              <a:solidFill>
                <a:schemeClr val="tx1"/>
              </a:solidFill>
            </a:endParaRPr>
          </a:p>
        </p:txBody>
      </p:sp>
      <p:sp>
        <p:nvSpPr>
          <p:cNvPr id="25" name="Rámeček 24"/>
          <p:cNvSpPr/>
          <p:nvPr/>
        </p:nvSpPr>
        <p:spPr>
          <a:xfrm>
            <a:off x="92851" y="103969"/>
            <a:ext cx="5143536" cy="3571900"/>
          </a:xfrm>
          <a:prstGeom prst="frame">
            <a:avLst>
              <a:gd name="adj1" fmla="val 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chemeClr val="tx1"/>
              </a:solidFill>
            </a:endParaRPr>
          </a:p>
        </p:txBody>
      </p:sp>
      <p:sp>
        <p:nvSpPr>
          <p:cNvPr id="16" name="Rámeček 15"/>
          <p:cNvSpPr/>
          <p:nvPr/>
        </p:nvSpPr>
        <p:spPr>
          <a:xfrm>
            <a:off x="0" y="0"/>
            <a:ext cx="5329238" cy="3779838"/>
          </a:xfrm>
          <a:prstGeom prst="frame">
            <a:avLst>
              <a:gd name="adj1" fmla="val 1589"/>
            </a:avLst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311</TotalTime>
  <Words>60</Words>
  <Application>Microsoft Office PowerPoint</Application>
  <PresentationFormat>Vlastní</PresentationFormat>
  <Paragraphs>22</Paragraphs>
  <Slides>2</Slides>
  <Notes>2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2</vt:i4>
      </vt:variant>
    </vt:vector>
  </HeadingPairs>
  <TitlesOfParts>
    <vt:vector size="3" baseType="lpstr">
      <vt:lpstr>Motiv sady Office</vt:lpstr>
      <vt:lpstr>Snímek 1</vt:lpstr>
      <vt:lpstr>Snímek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Radka</dc:creator>
  <cp:lastModifiedBy>Radka</cp:lastModifiedBy>
  <cp:revision>22</cp:revision>
  <dcterms:created xsi:type="dcterms:W3CDTF">2014-09-04T06:50:31Z</dcterms:created>
  <dcterms:modified xsi:type="dcterms:W3CDTF">2015-02-01T18:15:41Z</dcterms:modified>
</cp:coreProperties>
</file>

<file path=docProps/thumbnail.jpeg>
</file>