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4" name="Rámeček 23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nervová, smyslová a kožní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oběhová, imunitní a dýchací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opěrná a pohybová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pohlavní, vylučovací a hormonální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trávicí soustava </a:t>
            </a: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60</Words>
  <Application>Microsoft Office PowerPoint</Application>
  <PresentationFormat>Vlastní</PresentationFormat>
  <Paragraphs>22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22</cp:revision>
  <dcterms:created xsi:type="dcterms:W3CDTF">2014-09-04T06:50:31Z</dcterms:created>
  <dcterms:modified xsi:type="dcterms:W3CDTF">2015-02-01T18:15:41Z</dcterms:modified>
</cp:coreProperties>
</file>