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buňky lidského těla mohou být až jeden metr dlouhé?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žádné   </a:t>
            </a:r>
            <a:r>
              <a:rPr lang="cs-CZ" dirty="0" smtClean="0">
                <a:solidFill>
                  <a:schemeClr val="tx1"/>
                </a:solidFill>
              </a:rPr>
              <a:t>b) některé nervové buňky     c)jeden typ bílých krvinek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senzorické buňky napojené na hmatová čidla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cévy, které odvádějí krev ze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žíly   b) tepny    c) vlásečnice    d) vény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je nejmenší?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hrášková    b) čéška    c) třmínek     d) jazylka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chromozomů má zralá pohlavní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21 </a:t>
            </a:r>
            <a:r>
              <a:rPr lang="cs-CZ" dirty="0" smtClean="0">
                <a:solidFill>
                  <a:schemeClr val="tx1"/>
                </a:solidFill>
              </a:rPr>
              <a:t>chromozomů    b) </a:t>
            </a:r>
            <a:r>
              <a:rPr lang="cs-CZ" dirty="0" smtClean="0">
                <a:solidFill>
                  <a:schemeClr val="tx1"/>
                </a:solidFill>
              </a:rPr>
              <a:t>23 </a:t>
            </a:r>
            <a:r>
              <a:rPr lang="cs-CZ" dirty="0" smtClean="0">
                <a:solidFill>
                  <a:schemeClr val="tx1"/>
                </a:solidFill>
              </a:rPr>
              <a:t>chromozomů    c) </a:t>
            </a:r>
            <a:r>
              <a:rPr lang="cs-CZ" dirty="0" smtClean="0">
                <a:solidFill>
                  <a:schemeClr val="tx1"/>
                </a:solidFill>
              </a:rPr>
              <a:t>32 chromozomů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</a:t>
            </a:r>
            <a:r>
              <a:rPr lang="cs-CZ" dirty="0" smtClean="0">
                <a:solidFill>
                  <a:schemeClr val="tx1"/>
                </a:solidFill>
              </a:rPr>
              <a:t>46 chromozomů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tkáň lidského těla je nejtvrdší?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kostní tkáň    b) zubní sklovina    c) sklivec v oku    d) chrupavka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7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Které buňky lidského těla mohou být až jeden metr dlouhé?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žádné   b) </a:t>
            </a:r>
            <a:r>
              <a:rPr lang="cs-CZ" b="1" u="sng" dirty="0" smtClean="0">
                <a:solidFill>
                  <a:schemeClr val="tx1"/>
                </a:solidFill>
              </a:rPr>
              <a:t>některé nervové buňky</a:t>
            </a:r>
            <a:r>
              <a:rPr lang="cs-CZ" dirty="0" smtClean="0">
                <a:solidFill>
                  <a:schemeClr val="tx1"/>
                </a:solidFill>
              </a:rPr>
              <a:t>     c)jeden typ bílých krvinek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senzorické buňky napojené na hmatová čidla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cévy, které odvádějí krev ze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žíly   b) </a:t>
            </a:r>
            <a:r>
              <a:rPr lang="cs-CZ" b="1" u="sng" dirty="0" smtClean="0">
                <a:solidFill>
                  <a:schemeClr val="tx1"/>
                </a:solidFill>
              </a:rPr>
              <a:t>tepny</a:t>
            </a:r>
            <a:r>
              <a:rPr lang="cs-CZ" dirty="0" smtClean="0">
                <a:solidFill>
                  <a:schemeClr val="tx1"/>
                </a:solidFill>
              </a:rPr>
              <a:t>    c) vlásečnice    d) vény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je nejmenší?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hrášková    b) čéška    c) </a:t>
            </a:r>
            <a:r>
              <a:rPr lang="cs-CZ" b="1" u="sng" dirty="0" smtClean="0">
                <a:solidFill>
                  <a:schemeClr val="tx1"/>
                </a:solidFill>
              </a:rPr>
              <a:t>třmínek</a:t>
            </a:r>
            <a:r>
              <a:rPr lang="cs-CZ" dirty="0" smtClean="0">
                <a:solidFill>
                  <a:schemeClr val="tx1"/>
                </a:solidFill>
              </a:rPr>
              <a:t>     d) jazylka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chromozomů má zralá pohlavní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21 chromozomů    b) </a:t>
            </a:r>
            <a:r>
              <a:rPr lang="cs-CZ" b="1" u="sng" dirty="0" smtClean="0">
                <a:solidFill>
                  <a:schemeClr val="tx1"/>
                </a:solidFill>
              </a:rPr>
              <a:t>23 chromozomů</a:t>
            </a:r>
            <a:r>
              <a:rPr lang="cs-CZ" dirty="0" smtClean="0">
                <a:solidFill>
                  <a:schemeClr val="tx1"/>
                </a:solidFill>
              </a:rPr>
              <a:t>    c) 32 chromozomů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46 chromozomů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tkáň lidského těla je nejtvrdší?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kostní tkáň    b) </a:t>
            </a:r>
            <a:r>
              <a:rPr lang="cs-CZ" b="1" u="sng" dirty="0" smtClean="0">
                <a:solidFill>
                  <a:schemeClr val="tx1"/>
                </a:solidFill>
              </a:rPr>
              <a:t>zubní sklovina</a:t>
            </a:r>
            <a:r>
              <a:rPr lang="cs-CZ" dirty="0" smtClean="0">
                <a:solidFill>
                  <a:schemeClr val="tx1"/>
                </a:solidFill>
              </a:rPr>
              <a:t>    c) sklivec v oku    d) chrupavka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243</Words>
  <Application>Microsoft Office PowerPoint</Application>
  <PresentationFormat>Vlastní</PresentationFormat>
  <Paragraphs>37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26</cp:revision>
  <dcterms:created xsi:type="dcterms:W3CDTF">2014-09-04T06:50:31Z</dcterms:created>
  <dcterms:modified xsi:type="dcterms:W3CDTF">2015-01-31T15:32:41Z</dcterms:modified>
</cp:coreProperties>
</file>