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to „žlutá skvrna“?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místo na pokožce, kde nahromadil žlutý pigment     b) skladiště žluči v játrech    c)žlutavá oblast na povrchu červených krvinek, která se v průběhu stárnutí buňky zvětšuje    d) místo nejostřejšího vidění na sítnici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hlavní odpadní látky produkuje dýchací soustava?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sirovodík </a:t>
            </a:r>
            <a:r>
              <a:rPr lang="cs-CZ" dirty="0" smtClean="0">
                <a:solidFill>
                  <a:schemeClr val="tx1"/>
                </a:solidFill>
              </a:rPr>
              <a:t>a </a:t>
            </a:r>
            <a:r>
              <a:rPr lang="cs-CZ" dirty="0" smtClean="0">
                <a:solidFill>
                  <a:schemeClr val="tx1"/>
                </a:solidFill>
              </a:rPr>
              <a:t>metan    </a:t>
            </a:r>
            <a:r>
              <a:rPr lang="cs-CZ" dirty="0" smtClean="0">
                <a:solidFill>
                  <a:schemeClr val="tx1"/>
                </a:solidFill>
              </a:rPr>
              <a:t>b) ozon a vzácné plyny    c) vodu a oxid uhličitý   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dusík a jeho oxidy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bys </a:t>
            </a:r>
            <a:r>
              <a:rPr lang="cs-CZ" b="1" dirty="0" smtClean="0">
                <a:solidFill>
                  <a:schemeClr val="tx1"/>
                </a:solidFill>
              </a:rPr>
              <a:t>hledal(a</a:t>
            </a:r>
            <a:r>
              <a:rPr lang="cs-CZ" b="1" dirty="0" smtClean="0">
                <a:solidFill>
                  <a:schemeClr val="tx1"/>
                </a:solidFill>
              </a:rPr>
              <a:t>) čéšku?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</a:t>
            </a:r>
            <a:r>
              <a:rPr lang="cs-CZ" dirty="0" smtClean="0">
                <a:solidFill>
                  <a:schemeClr val="tx1"/>
                </a:solidFill>
              </a:rPr>
              <a:t> ramenním kloubu     b) v kolenním kloubu     c) v loketním kloubu    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v hlezenním kloubu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pohlavní chromozomy mají muži?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XY    b) XX    c) YY    d) ZY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typ zubů má navíc, na rozdíl od dětského chrupu, chrup dospělého člověka?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zuby třenové    b) stoličky    c) špičáky    d) řezáky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4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to „žlutá skvrna“?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místo na pokožce, kde nahromadil žlutý pigment     b) skladiště žluči v játrech    c)žlutavá oblast na povrchu červených krvinek, která se v průběhu stárnutí buňky zvětšuje    d) </a:t>
            </a:r>
            <a:r>
              <a:rPr lang="cs-CZ" b="1" u="sng" dirty="0" smtClean="0">
                <a:solidFill>
                  <a:schemeClr val="tx1"/>
                </a:solidFill>
              </a:rPr>
              <a:t>místo nejostřejšího vidění na sítnici 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hlavní odpadní látky produkuje dýchací soustava?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sirovodík a metan    b) ozon a vzácné plyny    c) </a:t>
            </a:r>
            <a:r>
              <a:rPr lang="cs-CZ" b="1" u="sng" dirty="0" smtClean="0">
                <a:solidFill>
                  <a:schemeClr val="tx1"/>
                </a:solidFill>
              </a:rPr>
              <a:t>vodu a oxid uhličitý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dusík a jeho oxidy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bys hledal(a) čéšku?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ramenním kloubu     b) </a:t>
            </a:r>
            <a:r>
              <a:rPr lang="cs-CZ" b="1" u="sng" dirty="0" smtClean="0">
                <a:solidFill>
                  <a:schemeClr val="tx1"/>
                </a:solidFill>
              </a:rPr>
              <a:t>v kolenním kloubu</a:t>
            </a:r>
            <a:r>
              <a:rPr lang="cs-CZ" b="1" dirty="0" smtClean="0">
                <a:solidFill>
                  <a:schemeClr val="tx1"/>
                </a:solidFill>
              </a:rPr>
              <a:t>     </a:t>
            </a:r>
            <a:r>
              <a:rPr lang="cs-CZ" dirty="0" smtClean="0">
                <a:solidFill>
                  <a:schemeClr val="tx1"/>
                </a:solidFill>
              </a:rPr>
              <a:t>c) v loketním kloubu 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v hlezenním kloubu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pohlavní chromozomy mají muži?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XY</a:t>
            </a:r>
            <a:r>
              <a:rPr lang="cs-CZ" dirty="0" smtClean="0">
                <a:solidFill>
                  <a:schemeClr val="tx1"/>
                </a:solidFill>
              </a:rPr>
              <a:t>    b) XX    c) YY    d) ZY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typ zubů má navíc, na rozdíl od dětského chrupu, chrup dospělého člověka?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zuby třenové</a:t>
            </a:r>
            <a:r>
              <a:rPr lang="cs-CZ" dirty="0" smtClean="0">
                <a:solidFill>
                  <a:schemeClr val="tx1"/>
                </a:solidFill>
              </a:rPr>
              <a:t>    b) stoličky    c) špičáky    d) řezáky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223</Words>
  <Application>Microsoft Office PowerPoint</Application>
  <PresentationFormat>Vlastní</PresentationFormat>
  <Paragraphs>37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26</cp:revision>
  <dcterms:created xsi:type="dcterms:W3CDTF">2014-09-04T06:50:31Z</dcterms:created>
  <dcterms:modified xsi:type="dcterms:W3CDTF">2015-01-31T13:16:15Z</dcterms:modified>
</cp:coreProperties>
</file>