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140" y="-96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Co je to brňavka?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místo na zadní straně lokte, kde je loketní nerv kryt jenom vazivem a kůží    b) speciální tlakový senzor ve spodní části kosti pažní    c) místo na lokti se zvýšenou koncentrací hmatových buněk    d) citlivý výběžek kosti vřetenní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nazývají cévy, které přivádějí krev do srdce?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žíly    b)tepny    c) vlásečnice   d) arterie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kost lidského těla je nejdelší?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stehenní    b) pažní    c) holenní    d) vřetenní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Kolik párů chromozomů má tělní buňka zdravého člověka?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19    b) 23    c) 32    d) 34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vypadá mezinárodní symbol </a:t>
            </a:r>
            <a:r>
              <a:rPr lang="cs-CZ" b="1" dirty="0" smtClean="0">
                <a:solidFill>
                  <a:schemeClr val="tx1"/>
                </a:solidFill>
              </a:rPr>
              <a:t>cukrovky = diabetu?</a:t>
            </a:r>
            <a:endParaRPr lang="cs-CZ" b="1" dirty="0" smtClean="0">
              <a:solidFill>
                <a:schemeClr val="tx1"/>
              </a:solidFill>
            </a:endParaRPr>
          </a:p>
          <a:p>
            <a:r>
              <a:rPr lang="cs-CZ" dirty="0" smtClean="0">
                <a:solidFill>
                  <a:schemeClr val="tx1"/>
                </a:solidFill>
              </a:rPr>
              <a:t>a) červený kříž    b)žluté písmeno D   c) zelená spirála    d) modrý kruh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6</a:t>
            </a:r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Co je to brňavka?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dirty="0" smtClean="0">
                <a:solidFill>
                  <a:schemeClr val="tx1"/>
                </a:solidFill>
              </a:rPr>
              <a:t>místo na zadní straně lokte, kde je loket. nerv kryt jenom vazivem a kůží </a:t>
            </a:r>
            <a:r>
              <a:rPr lang="cs-CZ" dirty="0" smtClean="0">
                <a:solidFill>
                  <a:schemeClr val="tx1"/>
                </a:solidFill>
              </a:rPr>
              <a:t>   b) speciální tlakový senzor ve spodní části kosti pažní    c) místo na lokti se zvýšenou koncentrací hmatových buněk    d) citlivý výběžek kosti vřetenní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nazývají cévy, které přivádějí krev do srdce?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žíly</a:t>
            </a:r>
            <a:r>
              <a:rPr lang="cs-CZ" dirty="0" smtClean="0">
                <a:solidFill>
                  <a:schemeClr val="tx1"/>
                </a:solidFill>
              </a:rPr>
              <a:t>    b)tepny    c) vlásečnice   d) arterie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kost lidského těla je nejdelší?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stehenní</a:t>
            </a:r>
            <a:r>
              <a:rPr lang="cs-CZ" dirty="0" smtClean="0">
                <a:solidFill>
                  <a:schemeClr val="tx1"/>
                </a:solidFill>
              </a:rPr>
              <a:t>    b) pažní    c) holenní    d) vřetenní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Kolik párů chromozomů má tělní buňka zdravého člověka?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19    b) </a:t>
            </a:r>
            <a:r>
              <a:rPr lang="cs-CZ" b="1" u="sng" dirty="0" smtClean="0">
                <a:solidFill>
                  <a:schemeClr val="tx1"/>
                </a:solidFill>
              </a:rPr>
              <a:t>23</a:t>
            </a:r>
            <a:r>
              <a:rPr lang="cs-CZ" dirty="0" smtClean="0">
                <a:solidFill>
                  <a:schemeClr val="tx1"/>
                </a:solidFill>
              </a:rPr>
              <a:t>    c) 32    d) 34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vypadá mezinárodní symbol </a:t>
            </a:r>
            <a:r>
              <a:rPr lang="cs-CZ" b="1" dirty="0" smtClean="0">
                <a:solidFill>
                  <a:schemeClr val="tx1"/>
                </a:solidFill>
              </a:rPr>
              <a:t>c</a:t>
            </a:r>
            <a:r>
              <a:rPr lang="cs-CZ" b="1" dirty="0" smtClean="0">
                <a:solidFill>
                  <a:schemeClr val="tx1"/>
                </a:solidFill>
              </a:rPr>
              <a:t>ukrovky </a:t>
            </a:r>
            <a:r>
              <a:rPr lang="cs-CZ" b="1" smtClean="0">
                <a:solidFill>
                  <a:schemeClr val="tx1"/>
                </a:solidFill>
              </a:rPr>
              <a:t>= diabetu?</a:t>
            </a:r>
            <a:endParaRPr lang="cs-CZ" b="1" dirty="0" smtClean="0">
              <a:solidFill>
                <a:schemeClr val="tx1"/>
              </a:solidFill>
            </a:endParaRPr>
          </a:p>
          <a:p>
            <a:r>
              <a:rPr lang="cs-CZ" dirty="0" smtClean="0">
                <a:solidFill>
                  <a:schemeClr val="tx1"/>
                </a:solidFill>
              </a:rPr>
              <a:t>a) červený kříž    b)žluté písmeno D   c) zelená spirála    d) </a:t>
            </a:r>
            <a:r>
              <a:rPr lang="cs-CZ" b="1" u="sng" dirty="0" smtClean="0">
                <a:solidFill>
                  <a:schemeClr val="tx1"/>
                </a:solidFill>
              </a:rPr>
              <a:t>modrý kruh</a:t>
            </a:r>
            <a:r>
              <a:rPr lang="cs-CZ" b="1" dirty="0" smtClean="0">
                <a:solidFill>
                  <a:schemeClr val="tx1"/>
                </a:solidFill>
              </a:rPr>
              <a:t>  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258</Words>
  <Application>Microsoft Office PowerPoint</Application>
  <PresentationFormat>Vlastní</PresentationFormat>
  <Paragraphs>33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</cp:lastModifiedBy>
  <cp:revision>29</cp:revision>
  <dcterms:created xsi:type="dcterms:W3CDTF">2014-09-04T06:50:31Z</dcterms:created>
  <dcterms:modified xsi:type="dcterms:W3CDTF">2015-02-01T10:47:39Z</dcterms:modified>
</cp:coreProperties>
</file>