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Rostou nehty rychleji na prstech nohou nebo rukou (kratších nebo na delších prstech)?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rychleji na prstech nohou (kratších)   b) rychleji na prstech rukou (delších)    c) na prstech rukou i nohou (kratších i delších prstech) stejně rychle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dlouho může přežít dospělý člověk bez intenzivní lékařské péče při ztrátě sleziny?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jen pár minut    b) několik hodin    c) přibližně týden    d</a:t>
            </a:r>
            <a:r>
              <a:rPr lang="cs-CZ" dirty="0" smtClean="0">
                <a:solidFill>
                  <a:schemeClr val="tx1"/>
                </a:solidFill>
              </a:rPr>
              <a:t>) mnoho </a:t>
            </a:r>
            <a:r>
              <a:rPr lang="cs-CZ" dirty="0" smtClean="0">
                <a:solidFill>
                  <a:schemeClr val="tx1"/>
                </a:solidFill>
              </a:rPr>
              <a:t>let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žeber mají ženy v porovnání s muži?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stejně, také 24    b) o jedno více, tedy 25    c) o jedno míň, tedy 23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cs-CZ" b="1" dirty="0" smtClean="0">
                <a:solidFill>
                  <a:schemeClr val="tx1"/>
                </a:solidFill>
                <a:cs typeface="Arial" pitchFamily="34" charset="0"/>
              </a:rPr>
              <a:t>Od kolika let je v České republice legální pohlavní styk?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 smtClean="0">
                <a:solidFill>
                  <a:schemeClr val="tx1"/>
                </a:solidFill>
                <a:cs typeface="Arial" pitchFamily="34" charset="0"/>
              </a:rPr>
              <a:t>a) od 13    b) od 15    c) od 16    d) od 18  </a:t>
            </a: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poslední část trávicí trubice za tlustým střevem?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zadek    b) močová trubice    c) konečník    d) jícen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23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Rostou nehty rychleji na prstech nohou nebo rukou (kratších nebo na delších prstech)?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rychleji na prstech nohou (kratších)   b) </a:t>
            </a:r>
            <a:r>
              <a:rPr lang="cs-CZ" b="1" u="sng" dirty="0" smtClean="0">
                <a:solidFill>
                  <a:schemeClr val="tx1"/>
                </a:solidFill>
              </a:rPr>
              <a:t>rychleji na prstech rukou (delších)</a:t>
            </a:r>
            <a:r>
              <a:rPr lang="cs-CZ" b="1" dirty="0" smtClean="0">
                <a:solidFill>
                  <a:schemeClr val="tx1"/>
                </a:solidFill>
              </a:rPr>
              <a:t>    </a:t>
            </a:r>
            <a:r>
              <a:rPr lang="cs-CZ" dirty="0" smtClean="0">
                <a:solidFill>
                  <a:schemeClr val="tx1"/>
                </a:solidFill>
              </a:rPr>
              <a:t>c) na prstech rukou i nohou (kratších i delších prstech) stejně rychle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dlouho může přežít dospělý člověk bez intenzivní lékařské péče při ztrátě sleziny?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jen pár minut    b) několik hodin    c) přibližně týden    d) </a:t>
            </a:r>
            <a:r>
              <a:rPr lang="cs-CZ" b="1" u="sng" dirty="0" smtClean="0">
                <a:solidFill>
                  <a:schemeClr val="tx1"/>
                </a:solidFill>
              </a:rPr>
              <a:t>mnoho let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žeber mají ženy v porovnání s muži?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stejně, také 24</a:t>
            </a:r>
            <a:r>
              <a:rPr lang="cs-CZ" dirty="0" smtClean="0">
                <a:solidFill>
                  <a:schemeClr val="tx1"/>
                </a:solidFill>
              </a:rPr>
              <a:t>    b) o jedno více, tedy 25    c) o jedno míň, tedy 23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cs-CZ" b="1" dirty="0" smtClean="0">
                <a:solidFill>
                  <a:schemeClr val="tx1"/>
                </a:solidFill>
                <a:cs typeface="Arial" pitchFamily="34" charset="0"/>
              </a:rPr>
              <a:t>Od kolika let je v České republice legální pohlavní styk?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dirty="0" smtClean="0">
                <a:solidFill>
                  <a:schemeClr val="tx1"/>
                </a:solidFill>
                <a:cs typeface="Arial" pitchFamily="34" charset="0"/>
              </a:rPr>
              <a:t>a) od 13    b) </a:t>
            </a:r>
            <a:r>
              <a:rPr lang="cs-CZ" b="1" u="sng" dirty="0" smtClean="0">
                <a:solidFill>
                  <a:schemeClr val="tx1"/>
                </a:solidFill>
                <a:cs typeface="Arial" pitchFamily="34" charset="0"/>
              </a:rPr>
              <a:t>od 15</a:t>
            </a:r>
            <a:r>
              <a:rPr lang="cs-CZ" dirty="0" smtClean="0">
                <a:solidFill>
                  <a:schemeClr val="tx1"/>
                </a:solidFill>
                <a:cs typeface="Arial" pitchFamily="34" charset="0"/>
              </a:rPr>
              <a:t>    c) od 16    d) od 18  </a:t>
            </a: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poslední část trávicí trubice za tlustým střevem?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zadek    b) močová trubice    c) </a:t>
            </a:r>
            <a:r>
              <a:rPr lang="cs-CZ" b="1" u="sng" dirty="0" smtClean="0">
                <a:solidFill>
                  <a:schemeClr val="tx1"/>
                </a:solidFill>
              </a:rPr>
              <a:t>konečník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 d) jícen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240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24</cp:revision>
  <dcterms:created xsi:type="dcterms:W3CDTF">2014-09-04T06:50:31Z</dcterms:created>
  <dcterms:modified xsi:type="dcterms:W3CDTF">2015-01-31T22:04:15Z</dcterms:modified>
</cp:coreProperties>
</file>