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84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nazývají světločivné buňky umožňující barevné vidění?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tyčinky    b) </a:t>
            </a:r>
            <a:r>
              <a:rPr lang="cs-CZ" dirty="0" err="1" smtClean="0">
                <a:solidFill>
                  <a:schemeClr val="tx1"/>
                </a:solidFill>
              </a:rPr>
              <a:t>kolorky</a:t>
            </a:r>
            <a:r>
              <a:rPr lang="cs-CZ" dirty="0" smtClean="0">
                <a:solidFill>
                  <a:schemeClr val="tx1"/>
                </a:solidFill>
              </a:rPr>
              <a:t>    c) pestřenky    d) čípky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těle bys hledal(a) brzlík?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dutině břišní vedle žaludku    b) v krku </a:t>
            </a:r>
            <a:r>
              <a:rPr lang="cs-CZ" dirty="0" smtClean="0">
                <a:solidFill>
                  <a:schemeClr val="tx1"/>
                </a:solidFill>
              </a:rPr>
              <a:t>nad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štítnou žlázou    c) v hlavě pod koncovým mozkem    d) v hrudníku nad srdcem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 to </a:t>
            </a:r>
            <a:r>
              <a:rPr lang="cs-CZ" b="1" dirty="0" err="1" smtClean="0">
                <a:solidFill>
                  <a:schemeClr val="tx1"/>
                </a:solidFill>
              </a:rPr>
              <a:t>hlezno</a:t>
            </a:r>
            <a:r>
              <a:rPr lang="cs-CZ" b="1" dirty="0" smtClean="0">
                <a:solidFill>
                  <a:schemeClr val="tx1"/>
                </a:solidFill>
              </a:rPr>
              <a:t>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kloub tvořený kostí hlezenní, holenní a lýtkovou    b) jiný (synonymický) výraz pro koleno    c) odborný termín pro brňavku    d) pozůstatek zakrnělého ocasu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ženská pohlavní buňka?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sperma    b) ovoid    c) </a:t>
            </a:r>
            <a:r>
              <a:rPr lang="cs-CZ" dirty="0" err="1" smtClean="0">
                <a:solidFill>
                  <a:schemeClr val="tx1"/>
                </a:solidFill>
              </a:rPr>
              <a:t>ovikulum</a:t>
            </a:r>
            <a:r>
              <a:rPr lang="cs-CZ" dirty="0" smtClean="0">
                <a:solidFill>
                  <a:schemeClr val="tx1"/>
                </a:solidFill>
              </a:rPr>
              <a:t>    d) vajíčko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zubů má úplný chrup dospělého člověka?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32    b) 20    c) 44    d) 54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3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nazývají světločivné buňky umožňující barevné vidění?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tyčinky    b) </a:t>
            </a:r>
            <a:r>
              <a:rPr lang="cs-CZ" dirty="0" err="1" smtClean="0">
                <a:solidFill>
                  <a:schemeClr val="tx1"/>
                </a:solidFill>
              </a:rPr>
              <a:t>kolorky</a:t>
            </a:r>
            <a:r>
              <a:rPr lang="cs-CZ" dirty="0" smtClean="0">
                <a:solidFill>
                  <a:schemeClr val="tx1"/>
                </a:solidFill>
              </a:rPr>
              <a:t>    c) pestřenky    d) </a:t>
            </a:r>
            <a:r>
              <a:rPr lang="cs-CZ" b="1" u="sng" dirty="0" smtClean="0">
                <a:solidFill>
                  <a:schemeClr val="tx1"/>
                </a:solidFill>
              </a:rPr>
              <a:t>čípky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těle bys hledal(a) brzlík?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dutině břišní vedle žaludku    b) v </a:t>
            </a:r>
            <a:r>
              <a:rPr lang="cs-CZ" smtClean="0">
                <a:solidFill>
                  <a:schemeClr val="tx1"/>
                </a:solidFill>
              </a:rPr>
              <a:t>krku </a:t>
            </a:r>
            <a:r>
              <a:rPr lang="cs-CZ" smtClean="0">
                <a:solidFill>
                  <a:schemeClr val="tx1"/>
                </a:solidFill>
              </a:rPr>
              <a:t>nad</a:t>
            </a:r>
            <a:r>
              <a:rPr lang="cs-CZ" smtClean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štítnou žlázou    c) v hlavě pod koncovým mozkem    d) </a:t>
            </a:r>
            <a:r>
              <a:rPr lang="cs-CZ" b="1" u="sng" dirty="0" smtClean="0">
                <a:solidFill>
                  <a:schemeClr val="tx1"/>
                </a:solidFill>
              </a:rPr>
              <a:t>v hrudníku nad srdcem</a:t>
            </a:r>
            <a:r>
              <a:rPr lang="cs-CZ" b="1" dirty="0" smtClean="0">
                <a:solidFill>
                  <a:schemeClr val="tx1"/>
                </a:solidFill>
              </a:rPr>
              <a:t> 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 to </a:t>
            </a:r>
            <a:r>
              <a:rPr lang="cs-CZ" b="1" dirty="0" err="1" smtClean="0">
                <a:solidFill>
                  <a:schemeClr val="tx1"/>
                </a:solidFill>
              </a:rPr>
              <a:t>hlezno</a:t>
            </a:r>
            <a:r>
              <a:rPr lang="cs-CZ" b="1" dirty="0" smtClean="0">
                <a:solidFill>
                  <a:schemeClr val="tx1"/>
                </a:solidFill>
              </a:rPr>
              <a:t>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kloub tvořený kostí hlezenní, holenní a lýtkovou</a:t>
            </a:r>
            <a:r>
              <a:rPr lang="cs-CZ" b="1" dirty="0" smtClean="0">
                <a:solidFill>
                  <a:schemeClr val="tx1"/>
                </a:solidFill>
              </a:rPr>
              <a:t>    </a:t>
            </a:r>
            <a:r>
              <a:rPr lang="cs-CZ" dirty="0" smtClean="0">
                <a:solidFill>
                  <a:schemeClr val="tx1"/>
                </a:solidFill>
              </a:rPr>
              <a:t>b) jiný (synonymický) výraz pro koleno    c) odborný termín pro brňavku    d) pozůstatek zakrnělého ocasu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ženská pohlavní buňka?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sperma    b) ovoid    c) </a:t>
            </a:r>
            <a:r>
              <a:rPr lang="cs-CZ" dirty="0" err="1" smtClean="0">
                <a:solidFill>
                  <a:schemeClr val="tx1"/>
                </a:solidFill>
              </a:rPr>
              <a:t>ovikulum</a:t>
            </a:r>
            <a:r>
              <a:rPr lang="cs-CZ" dirty="0" smtClean="0">
                <a:solidFill>
                  <a:schemeClr val="tx1"/>
                </a:solidFill>
              </a:rPr>
              <a:t>    d) </a:t>
            </a:r>
            <a:r>
              <a:rPr lang="cs-CZ" b="1" u="sng" dirty="0" smtClean="0">
                <a:solidFill>
                  <a:schemeClr val="tx1"/>
                </a:solidFill>
              </a:rPr>
              <a:t>vajíčko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zubů má úplný chrup dospělého člověka?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32</a:t>
            </a:r>
            <a:r>
              <a:rPr lang="cs-CZ" dirty="0" smtClean="0">
                <a:solidFill>
                  <a:schemeClr val="tx1"/>
                </a:solidFill>
              </a:rPr>
              <a:t>    b) 20    c) 44    d) 54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155</Words>
  <Application>Microsoft Office PowerPoint</Application>
  <PresentationFormat>Vlastní</PresentationFormat>
  <Paragraphs>33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 Marta Dvořáková</cp:lastModifiedBy>
  <cp:revision>29</cp:revision>
  <dcterms:created xsi:type="dcterms:W3CDTF">2014-09-04T06:50:31Z</dcterms:created>
  <dcterms:modified xsi:type="dcterms:W3CDTF">2015-01-31T08:54:03Z</dcterms:modified>
</cp:coreProperties>
</file>