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44" y="-84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na lidském těle je nejtenčí kůže (kolem 0,1 mm)?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 a</a:t>
            </a:r>
            <a:r>
              <a:rPr lang="cs-CZ" dirty="0" smtClean="0">
                <a:solidFill>
                  <a:schemeClr val="tx1"/>
                </a:solidFill>
              </a:rPr>
              <a:t>) na </a:t>
            </a:r>
            <a:r>
              <a:rPr lang="cs-CZ" dirty="0" smtClean="0">
                <a:solidFill>
                  <a:schemeClr val="tx1"/>
                </a:solidFill>
              </a:rPr>
              <a:t>dlaních    b) na bříšku palců nohy    c) na očních víčkách     d) na ušních boltcích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% kyslíku obsahuje vydechovaný vzduch?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vůbec žádný (0%)    b) stejně jako vzduch vdechovaný (21%)    c) o něco více než vdechovaný vzduch (kolem 30%)    d) o něco méně než vdechovaný vzduch (kolem 16%)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bys hledal(a) biceps?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na přední (vnitřní) straně nadloktí    b) na zadní (vnější) straně nadloktí     c) na předloktí    d) na rameni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lidském těle bys hledal útvar s názvem žalud?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 žaludku    b) na penisu    c) v mozku    d) na prsou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litrů slin denně vyprodukuje přibližně dospělý člověk?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0,5 litru    b) </a:t>
            </a:r>
            <a:r>
              <a:rPr lang="cs-CZ" u="sng" dirty="0" smtClean="0">
                <a:solidFill>
                  <a:schemeClr val="tx1"/>
                </a:solidFill>
              </a:rPr>
              <a:t>1,5 litru</a:t>
            </a:r>
            <a:r>
              <a:rPr lang="cs-CZ" dirty="0" smtClean="0">
                <a:solidFill>
                  <a:schemeClr val="tx1"/>
                </a:solidFill>
              </a:rPr>
              <a:t>    c) 3 litry    d) 5 litrů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9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na lidském těle je nejtenčí kůže (kolem 0,1 mm)?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 a) na dlaních    b) na bříšku palců nohy    c) </a:t>
            </a:r>
            <a:r>
              <a:rPr lang="cs-CZ" b="1" u="sng" dirty="0" smtClean="0">
                <a:solidFill>
                  <a:schemeClr val="tx1"/>
                </a:solidFill>
              </a:rPr>
              <a:t>na očních víčkách</a:t>
            </a:r>
            <a:r>
              <a:rPr lang="cs-CZ" dirty="0" smtClean="0">
                <a:solidFill>
                  <a:schemeClr val="tx1"/>
                </a:solidFill>
              </a:rPr>
              <a:t>     d) na ušních boltcích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% kyslíku obsahuje vydechovaný vzduch?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vůbec žádný (0%)    b) stejně jako vzduch vdechovaný (21%)    c) o něco více než vdechovaný vzduch (kolem 30%)    d) </a:t>
            </a:r>
            <a:r>
              <a:rPr lang="cs-CZ" b="1" u="sng" dirty="0" smtClean="0">
                <a:solidFill>
                  <a:schemeClr val="tx1"/>
                </a:solidFill>
              </a:rPr>
              <a:t>o něco méně než vdechovaný vzduch (kolem 16%)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bys hledal(a) biceps?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na přední (vnitřní) straně nadloktí</a:t>
            </a:r>
            <a:r>
              <a:rPr lang="cs-CZ" dirty="0" smtClean="0">
                <a:solidFill>
                  <a:schemeClr val="tx1"/>
                </a:solidFill>
              </a:rPr>
              <a:t>    b) na zadní (vnější) straně nadloktí     c) na předloktí    d) na rameni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lidském těle bys hledal útvar s názvem žalud?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 žaludku    b) </a:t>
            </a:r>
            <a:r>
              <a:rPr lang="cs-CZ" b="1" u="sng" dirty="0" smtClean="0">
                <a:solidFill>
                  <a:schemeClr val="tx1"/>
                </a:solidFill>
              </a:rPr>
              <a:t>na penisu</a:t>
            </a:r>
            <a:r>
              <a:rPr lang="cs-CZ" dirty="0" smtClean="0">
                <a:solidFill>
                  <a:schemeClr val="tx1"/>
                </a:solidFill>
              </a:rPr>
              <a:t>    c) v mozku    d) na prsou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litrů slin denně vyprodukuje přibližně dospělý člověk?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0,5 litru    b) </a:t>
            </a:r>
            <a:r>
              <a:rPr lang="cs-CZ" b="1" u="sng" dirty="0" smtClean="0">
                <a:solidFill>
                  <a:schemeClr val="tx1"/>
                </a:solidFill>
              </a:rPr>
              <a:t>1,5 litru</a:t>
            </a:r>
            <a:r>
              <a:rPr lang="cs-CZ" b="1" dirty="0" smtClean="0">
                <a:solidFill>
                  <a:schemeClr val="tx1"/>
                </a:solidFill>
              </a:rPr>
              <a:t>    </a:t>
            </a:r>
            <a:r>
              <a:rPr lang="cs-CZ" dirty="0" smtClean="0">
                <a:solidFill>
                  <a:schemeClr val="tx1"/>
                </a:solidFill>
              </a:rPr>
              <a:t>c) 3 litry    d) 5 litrů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291</Words>
  <Application>Microsoft Office PowerPoint</Application>
  <PresentationFormat>Vlastní</PresentationFormat>
  <Paragraphs>33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 Marta Dvořáková</cp:lastModifiedBy>
  <cp:revision>22</cp:revision>
  <dcterms:created xsi:type="dcterms:W3CDTF">2014-09-04T06:50:31Z</dcterms:created>
  <dcterms:modified xsi:type="dcterms:W3CDTF">2015-01-31T15:52:37Z</dcterms:modified>
</cp:coreProperties>
</file>