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odborně nazývá nervová buňka?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nevron</a:t>
            </a:r>
            <a:r>
              <a:rPr lang="cs-CZ" dirty="0" smtClean="0">
                <a:solidFill>
                  <a:schemeClr val="tx1"/>
                </a:solidFill>
              </a:rPr>
              <a:t>     b) neuronit     c) </a:t>
            </a:r>
            <a:r>
              <a:rPr lang="cs-CZ" dirty="0" err="1" smtClean="0">
                <a:solidFill>
                  <a:schemeClr val="tx1"/>
                </a:solidFill>
              </a:rPr>
              <a:t>nervon</a:t>
            </a:r>
            <a:r>
              <a:rPr lang="cs-CZ" dirty="0" smtClean="0">
                <a:solidFill>
                  <a:schemeClr val="tx1"/>
                </a:solidFill>
              </a:rPr>
              <a:t>     d) neuron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kovový prvek je zabudován do molekuly červeného krevního barviva hemoglobinu?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zinek    b) měď    c) rtuť    d) železo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v lidském těle hledal(a) Achillovu šlachu?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spojnici lýtkového svalu a patní kosti    b) na spodní (nášlapné) straně paty    c) na zadní straně loketního kloubu    d) na vnitřní straně předloktí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Co je to placenta?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dočasný </a:t>
            </a:r>
            <a:r>
              <a:rPr lang="cs-CZ" sz="900" dirty="0" smtClean="0">
                <a:solidFill>
                  <a:schemeClr val="tx1"/>
                </a:solidFill>
              </a:rPr>
              <a:t>orgán v děloze matky, který vzniká v průběhu těhotenství    </a:t>
            </a:r>
            <a:endParaRPr lang="cs-CZ" sz="900" dirty="0" smtClean="0">
              <a:solidFill>
                <a:schemeClr val="tx1"/>
              </a:solidFill>
            </a:endParaRPr>
          </a:p>
          <a:p>
            <a:r>
              <a:rPr lang="cs-CZ" sz="900" dirty="0" smtClean="0">
                <a:solidFill>
                  <a:schemeClr val="tx1"/>
                </a:solidFill>
              </a:rPr>
              <a:t>b</a:t>
            </a:r>
            <a:r>
              <a:rPr lang="cs-CZ" sz="900" dirty="0" smtClean="0">
                <a:solidFill>
                  <a:schemeClr val="tx1"/>
                </a:solidFill>
              </a:rPr>
              <a:t>) váček v pohlavní soustavě muže, kde se shromažďují zralé spermie    </a:t>
            </a:r>
            <a:endParaRPr lang="cs-CZ" sz="900" dirty="0" smtClean="0">
              <a:solidFill>
                <a:schemeClr val="tx1"/>
              </a:solidFill>
            </a:endParaRPr>
          </a:p>
          <a:p>
            <a:r>
              <a:rPr lang="cs-CZ" sz="900" dirty="0" smtClean="0">
                <a:solidFill>
                  <a:schemeClr val="tx1"/>
                </a:solidFill>
              </a:rPr>
              <a:t>c) </a:t>
            </a:r>
            <a:r>
              <a:rPr lang="cs-CZ" sz="900" dirty="0" smtClean="0">
                <a:solidFill>
                  <a:schemeClr val="tx1"/>
                </a:solidFill>
              </a:rPr>
              <a:t>blanitý orgán v dutině břišní, který produkuje hormon inzulin</a:t>
            </a:r>
            <a:endParaRPr lang="cs-CZ" sz="90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střevo tvoří pokračování trávicí trubice hned za žaludkem?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tenké    b) tlusté    c) slepé    d) žádné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mtClean="0"/>
              <a:t>  11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odborně nazývá nervová buňka?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nevron</a:t>
            </a:r>
            <a:r>
              <a:rPr lang="cs-CZ" dirty="0" smtClean="0">
                <a:solidFill>
                  <a:schemeClr val="tx1"/>
                </a:solidFill>
              </a:rPr>
              <a:t>     b) neuronit     c) </a:t>
            </a:r>
            <a:r>
              <a:rPr lang="cs-CZ" dirty="0" err="1" smtClean="0">
                <a:solidFill>
                  <a:schemeClr val="tx1"/>
                </a:solidFill>
              </a:rPr>
              <a:t>nervon</a:t>
            </a:r>
            <a:r>
              <a:rPr lang="cs-CZ" dirty="0" smtClean="0">
                <a:solidFill>
                  <a:schemeClr val="tx1"/>
                </a:solidFill>
              </a:rPr>
              <a:t>     d) </a:t>
            </a:r>
            <a:r>
              <a:rPr lang="cs-CZ" b="1" u="sng" dirty="0" smtClean="0">
                <a:solidFill>
                  <a:schemeClr val="tx1"/>
                </a:solidFill>
              </a:rPr>
              <a:t>neuron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kovový prvek je zabudován do molekuly červeného krevního barviva hemoglobinu?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zinek    b) měď    c) rtuť    d) </a:t>
            </a:r>
            <a:r>
              <a:rPr lang="cs-CZ" b="1" u="sng" dirty="0" smtClean="0">
                <a:solidFill>
                  <a:schemeClr val="tx1"/>
                </a:solidFill>
              </a:rPr>
              <a:t>železo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v lidském těle hledal(a) Achillovu šlachu?</a:t>
            </a:r>
          </a:p>
          <a:p>
            <a:r>
              <a:rPr lang="cs-CZ" smtClean="0">
                <a:solidFill>
                  <a:schemeClr val="tx1"/>
                </a:solidFill>
              </a:rPr>
              <a:t>a) </a:t>
            </a:r>
            <a:r>
              <a:rPr lang="cs-CZ" u="sng" smtClean="0">
                <a:solidFill>
                  <a:schemeClr val="tx1"/>
                </a:solidFill>
              </a:rPr>
              <a:t>na spojnici lýtkového svalu a patní kosti</a:t>
            </a:r>
            <a:r>
              <a:rPr lang="cs-CZ" smtClean="0">
                <a:solidFill>
                  <a:schemeClr val="tx1"/>
                </a:solidFill>
              </a:rPr>
              <a:t>    b) na spodní (nášlapné) straně paty    c) na zadní straně loketního kloubu    d) na vnitřní straně předloktí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placenta?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dočasný orgán v děloze matky, který vzniká v průběhu těhotenství</a:t>
            </a:r>
            <a:r>
              <a:rPr lang="cs-CZ" b="1" dirty="0" smtClean="0">
                <a:solidFill>
                  <a:schemeClr val="tx1"/>
                </a:solidFill>
              </a:rPr>
              <a:t>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b) váček v </a:t>
            </a:r>
            <a:r>
              <a:rPr lang="cs-CZ" dirty="0" smtClean="0">
                <a:solidFill>
                  <a:schemeClr val="tx1"/>
                </a:solidFill>
              </a:rPr>
              <a:t>pohlavní soustavě </a:t>
            </a:r>
            <a:r>
              <a:rPr lang="cs-CZ" dirty="0" smtClean="0">
                <a:solidFill>
                  <a:schemeClr val="tx1"/>
                </a:solidFill>
              </a:rPr>
              <a:t>muže, kde se shromažďují zralé spermie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c) blanitý orgán v dutině břišní, který produkuje hormon inzulin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střevo tvoří pokračování trávicí trubice hned za žaludkem?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tenké</a:t>
            </a:r>
            <a:r>
              <a:rPr lang="cs-CZ" dirty="0" smtClean="0">
                <a:solidFill>
                  <a:schemeClr val="tx1"/>
                </a:solidFill>
              </a:rPr>
              <a:t>    b) tlusté    c) slepé    d) žádné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170</Words>
  <Application>Microsoft Office PowerPoint</Application>
  <PresentationFormat>Vlastní</PresentationFormat>
  <Paragraphs>37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26</cp:revision>
  <dcterms:created xsi:type="dcterms:W3CDTF">2014-09-04T06:50:31Z</dcterms:created>
  <dcterms:modified xsi:type="dcterms:W3CDTF">2015-01-31T16:24:08Z</dcterms:modified>
</cp:coreProperties>
</file>