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Jakou funkci má v těle Eustachova trubice?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pomáhá vyrovnávat tlak mezi středním uchem a vnějším prostředím    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b) odvádí moč z močového měchýře ven z těla    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c) propojuje levou a pravou hemisféru a napomáhá tak koordinovat činnost mozku  d) odvádí hormon inzulin ze slinivky břišní do tenkého střeva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% lidského těla tvoří voda?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20-30%    b) 40-50%    c) 60-70%    d) 80-90%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jmenuje první krční obratel, který nese lebku?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čepovec     b) </a:t>
            </a:r>
            <a:r>
              <a:rPr lang="cs-CZ" dirty="0" err="1" smtClean="0">
                <a:solidFill>
                  <a:schemeClr val="tx1"/>
                </a:solidFill>
              </a:rPr>
              <a:t>lebečník</a:t>
            </a:r>
            <a:r>
              <a:rPr lang="cs-CZ" dirty="0" smtClean="0">
                <a:solidFill>
                  <a:schemeClr val="tx1"/>
                </a:solidFill>
              </a:rPr>
              <a:t>    c) otočník    d) atlas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pohlavní chromozomy mají ženy?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XY    b) XX    c) YY    d) ZX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 v češtině znamená latinský </a:t>
            </a:r>
            <a:r>
              <a:rPr lang="cs-CZ" b="1" dirty="0" smtClean="0">
                <a:solidFill>
                  <a:schemeClr val="tx1"/>
                </a:solidFill>
              </a:rPr>
              <a:t>výraz </a:t>
            </a:r>
            <a:r>
              <a:rPr lang="cs-CZ" b="1" dirty="0" smtClean="0">
                <a:solidFill>
                  <a:schemeClr val="tx1"/>
                </a:solidFill>
              </a:rPr>
              <a:t>Apendix?</a:t>
            </a:r>
            <a:endParaRPr lang="cs-CZ" b="1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a) slepé střevo    b) červovitý výběžek slepého střeva     c) místo napojení tlustého střeva na střevo tenké    d) část tenkého střeva hned za žaludkem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5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900" b="1" dirty="0" smtClean="0">
                <a:solidFill>
                  <a:schemeClr val="tx1"/>
                </a:solidFill>
              </a:rPr>
              <a:t>Jakou funkci má v těle Eustachova trubice?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a) </a:t>
            </a:r>
            <a:r>
              <a:rPr lang="cs-CZ" sz="900" b="1" u="sng" dirty="0" smtClean="0">
                <a:solidFill>
                  <a:schemeClr val="tx1"/>
                </a:solidFill>
              </a:rPr>
              <a:t>pomáhá vyrovnávat tlak mezi středním uchem a vnějším prostředím</a:t>
            </a:r>
            <a:r>
              <a:rPr lang="cs-CZ" sz="900" dirty="0" smtClean="0">
                <a:solidFill>
                  <a:schemeClr val="tx1"/>
                </a:solidFill>
              </a:rPr>
              <a:t>    </a:t>
            </a:r>
            <a:endParaRPr lang="cs-CZ" sz="900" dirty="0" smtClean="0">
              <a:solidFill>
                <a:schemeClr val="tx1"/>
              </a:solidFill>
            </a:endParaRPr>
          </a:p>
          <a:p>
            <a:r>
              <a:rPr lang="cs-CZ" sz="900" dirty="0" smtClean="0">
                <a:solidFill>
                  <a:schemeClr val="tx1"/>
                </a:solidFill>
              </a:rPr>
              <a:t>b) odvádí moč z močového měchýře ven z těla    </a:t>
            </a:r>
          </a:p>
          <a:p>
            <a:r>
              <a:rPr lang="cs-CZ" sz="900" dirty="0" smtClean="0">
                <a:solidFill>
                  <a:schemeClr val="tx1"/>
                </a:solidFill>
              </a:rPr>
              <a:t>c) propojuje levou a pravou hemisféru a napomáhá tak koordinovat činnost mozku  d) odvádí hormon inzulin ze slinivky břišní do tenkého střeva</a:t>
            </a:r>
            <a:endParaRPr lang="cs-CZ" sz="900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% lidského těla tvoří voda?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20-30%    b) 40-50%    c) </a:t>
            </a:r>
            <a:r>
              <a:rPr lang="cs-CZ" b="1" u="sng" dirty="0" smtClean="0">
                <a:solidFill>
                  <a:schemeClr val="tx1"/>
                </a:solidFill>
              </a:rPr>
              <a:t>60-70%</a:t>
            </a:r>
            <a:r>
              <a:rPr lang="cs-CZ" dirty="0" smtClean="0">
                <a:solidFill>
                  <a:schemeClr val="tx1"/>
                </a:solidFill>
              </a:rPr>
              <a:t>    d) 80-90%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jmenuje první krční obratel, který nese lebku?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čepovec     b) </a:t>
            </a:r>
            <a:r>
              <a:rPr lang="cs-CZ" dirty="0" err="1" smtClean="0">
                <a:solidFill>
                  <a:schemeClr val="tx1"/>
                </a:solidFill>
              </a:rPr>
              <a:t>lebečník</a:t>
            </a:r>
            <a:r>
              <a:rPr lang="cs-CZ" dirty="0" smtClean="0">
                <a:solidFill>
                  <a:schemeClr val="tx1"/>
                </a:solidFill>
              </a:rPr>
              <a:t>    c) otočník    d) </a:t>
            </a:r>
            <a:r>
              <a:rPr lang="cs-CZ" b="1" u="sng" dirty="0" smtClean="0">
                <a:solidFill>
                  <a:schemeClr val="tx1"/>
                </a:solidFill>
              </a:rPr>
              <a:t>atlas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pohlavní chromozomy mají ženy?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XY    b) </a:t>
            </a:r>
            <a:r>
              <a:rPr lang="cs-CZ" b="1" u="sng" dirty="0" smtClean="0">
                <a:solidFill>
                  <a:schemeClr val="tx1"/>
                </a:solidFill>
              </a:rPr>
              <a:t>XX</a:t>
            </a:r>
            <a:r>
              <a:rPr lang="cs-CZ" dirty="0" smtClean="0">
                <a:solidFill>
                  <a:schemeClr val="tx1"/>
                </a:solidFill>
              </a:rPr>
              <a:t>    c) YY    d) ZX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 v češtině znamená latinský výraz Apendix?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slepé střevo    b) </a:t>
            </a:r>
            <a:r>
              <a:rPr lang="cs-CZ" b="1" u="sng" dirty="0" smtClean="0">
                <a:solidFill>
                  <a:schemeClr val="tx1"/>
                </a:solidFill>
              </a:rPr>
              <a:t>červovitý výběžek slepého střeva</a:t>
            </a:r>
            <a:r>
              <a:rPr lang="cs-CZ" dirty="0" smtClean="0">
                <a:solidFill>
                  <a:schemeClr val="tx1"/>
                </a:solidFill>
              </a:rPr>
              <a:t>     c) místo napojení tlustého střeva na střevo tenké    d) část tenkého střeva hned za žaludkem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219</Words>
  <Application>Microsoft Office PowerPoint</Application>
  <PresentationFormat>Vlastní</PresentationFormat>
  <Paragraphs>37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25</cp:revision>
  <dcterms:created xsi:type="dcterms:W3CDTF">2014-09-04T06:50:31Z</dcterms:created>
  <dcterms:modified xsi:type="dcterms:W3CDTF">2015-01-31T14:18:08Z</dcterms:modified>
</cp:coreProperties>
</file>