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s názvem hlemýžď?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žaludku    b) v uchu     c) v pánvi     d) v tenkém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útvar zvaný ohryzek?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podpaží    b) v dutině břišní    c) na krku    d) v oblasti kotníku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Kterému prvku vděčí kosti za svoji bělavou barvu?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fosforu     b) železu    c) uhlíku    d) vápníku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příčinou onemocnění AIDS?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bakterie </a:t>
            </a:r>
            <a:r>
              <a:rPr lang="cs-CZ" dirty="0" smtClean="0">
                <a:solidFill>
                  <a:schemeClr val="tx1"/>
                </a:solidFill>
              </a:rPr>
              <a:t>HVI    b) virus HIV    c) ztrojení (tzv. </a:t>
            </a:r>
            <a:r>
              <a:rPr lang="cs-CZ" dirty="0" err="1" smtClean="0">
                <a:solidFill>
                  <a:schemeClr val="tx1"/>
                </a:solidFill>
              </a:rPr>
              <a:t>trisomie</a:t>
            </a:r>
            <a:r>
              <a:rPr lang="cs-CZ" dirty="0" smtClean="0">
                <a:solidFill>
                  <a:schemeClr val="tx1"/>
                </a:solidFill>
              </a:rPr>
              <a:t>) 21. chromozomu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genetická mutace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druh lidských zubů může mít více než jeden kořen?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zub třenový    b) řezák    c) špičák    d) stolička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12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s názvem hlemýžď?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žaludku    b) </a:t>
            </a:r>
            <a:r>
              <a:rPr lang="cs-CZ" b="1" u="sng" dirty="0" smtClean="0">
                <a:solidFill>
                  <a:schemeClr val="tx1"/>
                </a:solidFill>
              </a:rPr>
              <a:t>v uchu</a:t>
            </a:r>
            <a:r>
              <a:rPr lang="cs-CZ" dirty="0" smtClean="0">
                <a:solidFill>
                  <a:schemeClr val="tx1"/>
                </a:solidFill>
              </a:rPr>
              <a:t>     c) v pánvi     d) v tenkém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útvar zvaný ohryzek?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podpaží    b) v dutině břišní    c) </a:t>
            </a:r>
            <a:r>
              <a:rPr lang="cs-CZ" b="1" u="sng" dirty="0" smtClean="0">
                <a:solidFill>
                  <a:schemeClr val="tx1"/>
                </a:solidFill>
              </a:rPr>
              <a:t>na krku</a:t>
            </a:r>
            <a:r>
              <a:rPr lang="cs-CZ" dirty="0" smtClean="0">
                <a:solidFill>
                  <a:schemeClr val="tx1"/>
                </a:solidFill>
              </a:rPr>
              <a:t>    d) v oblasti kotníku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Kterému prvku vděčí kosti za svoji bělavou barvu?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fosforu     b) železu    c) uhlíku    d) </a:t>
            </a:r>
            <a:r>
              <a:rPr lang="cs-CZ" b="1" u="sng" dirty="0" smtClean="0">
                <a:solidFill>
                  <a:schemeClr val="tx1"/>
                </a:solidFill>
              </a:rPr>
              <a:t>vápníku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příčinou onemocnění AIDS?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bakterie HVI    b) </a:t>
            </a:r>
            <a:r>
              <a:rPr lang="cs-CZ" b="1" u="sng" dirty="0" smtClean="0">
                <a:solidFill>
                  <a:schemeClr val="tx1"/>
                </a:solidFill>
              </a:rPr>
              <a:t>virus HIV</a:t>
            </a:r>
            <a:r>
              <a:rPr lang="cs-CZ" dirty="0" smtClean="0">
                <a:solidFill>
                  <a:schemeClr val="tx1"/>
                </a:solidFill>
              </a:rPr>
              <a:t>    c) ztrojení (tzv. </a:t>
            </a:r>
            <a:r>
              <a:rPr lang="cs-CZ" dirty="0" err="1" smtClean="0">
                <a:solidFill>
                  <a:schemeClr val="tx1"/>
                </a:solidFill>
              </a:rPr>
              <a:t>trisomie</a:t>
            </a:r>
            <a:r>
              <a:rPr lang="cs-CZ" dirty="0" smtClean="0">
                <a:solidFill>
                  <a:schemeClr val="tx1"/>
                </a:solidFill>
              </a:rPr>
              <a:t>) 21. chromozomu    d) genetická mutace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druh lidských zubů může mít více než jeden kořen?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zub třenový    b) řezák    c) špičák    d) </a:t>
            </a:r>
            <a:r>
              <a:rPr lang="cs-CZ" b="1" u="sng" dirty="0" smtClean="0">
                <a:solidFill>
                  <a:schemeClr val="tx1"/>
                </a:solidFill>
              </a:rPr>
              <a:t>stolička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170</Words>
  <Application>Microsoft Office PowerPoint</Application>
  <PresentationFormat>Vlastní</PresentationFormat>
  <Paragraphs>34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25</cp:revision>
  <dcterms:created xsi:type="dcterms:W3CDTF">2014-09-04T06:50:31Z</dcterms:created>
  <dcterms:modified xsi:type="dcterms:W3CDTF">2015-01-31T16:33:33Z</dcterms:modified>
</cp:coreProperties>
</file>