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5329238" cy="3779838"/>
  <p:notesSz cx="6858000" cy="9144000"/>
  <p:defaultTextStyle>
    <a:defPPr>
      <a:defRPr lang="cs-CZ"/>
    </a:defPPr>
    <a:lvl1pPr marL="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6017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20343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8051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040687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30086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56103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82120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08137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31C1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-1140" y="-96"/>
      </p:cViewPr>
      <p:guideLst>
        <p:guide orient="horz" pos="1191"/>
        <p:guide pos="16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BCC73-22AD-46A9-B28B-93BA4E2AFA7B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8A901-9B83-4C8E-89A6-9F1402AD61E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6229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92458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38687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84916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31145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77374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523603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69832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99695" y="1174201"/>
            <a:ext cx="4529852" cy="81021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99387" y="2141908"/>
            <a:ext cx="3730467" cy="965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01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20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80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406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008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61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21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81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3863698" y="151370"/>
            <a:ext cx="1199079" cy="3225112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66462" y="151370"/>
            <a:ext cx="3508416" cy="3225112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0974" y="2428897"/>
            <a:ext cx="4529852" cy="750717"/>
          </a:xfrm>
        </p:spPr>
        <p:txBody>
          <a:bodyPr anchor="t"/>
          <a:lstStyle>
            <a:lvl1pPr algn="l">
              <a:defRPr sz="23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20974" y="1602058"/>
            <a:ext cx="4529852" cy="826839"/>
          </a:xfrm>
        </p:spPr>
        <p:txBody>
          <a:bodyPr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60172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2034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8051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4068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30086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6103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2120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813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66463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709031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5" y="846089"/>
            <a:ext cx="2354671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66465" y="1198699"/>
            <a:ext cx="2354671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2707179" y="846089"/>
            <a:ext cx="2355597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2707179" y="1198699"/>
            <a:ext cx="2355597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6464" y="150493"/>
            <a:ext cx="1753283" cy="640474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083585" y="150495"/>
            <a:ext cx="2979191" cy="322598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66464" y="790967"/>
            <a:ext cx="1753283" cy="258551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4569" y="2645888"/>
            <a:ext cx="3197543" cy="312362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044569" y="337737"/>
            <a:ext cx="3197543" cy="2267903"/>
          </a:xfrm>
        </p:spPr>
        <p:txBody>
          <a:bodyPr/>
          <a:lstStyle>
            <a:lvl1pPr marL="0" indent="0">
              <a:buNone/>
              <a:defRPr sz="1800"/>
            </a:lvl1pPr>
            <a:lvl2pPr marL="260172" indent="0">
              <a:buNone/>
              <a:defRPr sz="1600"/>
            </a:lvl2pPr>
            <a:lvl3pPr marL="520343" indent="0">
              <a:buNone/>
              <a:defRPr sz="1400"/>
            </a:lvl3pPr>
            <a:lvl4pPr marL="780515" indent="0">
              <a:buNone/>
              <a:defRPr sz="1100"/>
            </a:lvl4pPr>
            <a:lvl5pPr marL="1040687" indent="0">
              <a:buNone/>
              <a:defRPr sz="1100"/>
            </a:lvl5pPr>
            <a:lvl6pPr marL="1300860" indent="0">
              <a:buNone/>
              <a:defRPr sz="1100"/>
            </a:lvl6pPr>
            <a:lvl7pPr marL="1561030" indent="0">
              <a:buNone/>
              <a:defRPr sz="1100"/>
            </a:lvl7pPr>
            <a:lvl8pPr marL="1821202" indent="0">
              <a:buNone/>
              <a:defRPr sz="1100"/>
            </a:lvl8pPr>
            <a:lvl9pPr marL="2081375" indent="0">
              <a:buNone/>
              <a:defRPr sz="11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044569" y="2958250"/>
            <a:ext cx="3197543" cy="44360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66463" y="151370"/>
            <a:ext cx="4796315" cy="629973"/>
          </a:xfrm>
          <a:prstGeom prst="rect">
            <a:avLst/>
          </a:prstGeom>
        </p:spPr>
        <p:txBody>
          <a:bodyPr vert="horz" lIns="52035" tIns="26018" rIns="52035" bIns="26018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3" y="881964"/>
            <a:ext cx="4796315" cy="2494518"/>
          </a:xfrm>
          <a:prstGeom prst="rect">
            <a:avLst/>
          </a:prstGeom>
        </p:spPr>
        <p:txBody>
          <a:bodyPr vert="horz" lIns="52035" tIns="26018" rIns="52035" bIns="26018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66463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820824" y="3503350"/>
            <a:ext cx="1687593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3819289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0343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5129" indent="-195129" algn="l" defTabSz="52034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22780" indent="-162608" algn="l" defTabSz="520343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5043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0602" indent="-130086" algn="l" defTabSz="520343" rtl="0" eaLnBrk="1" latinLnBrk="0" hangingPunct="1">
        <a:spcBef>
          <a:spcPct val="20000"/>
        </a:spcBef>
        <a:buFont typeface="Arial" pitchFamily="34" charset="0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70773" indent="-130086" algn="l" defTabSz="520343" rtl="0" eaLnBrk="1" latinLnBrk="0" hangingPunct="1">
        <a:spcBef>
          <a:spcPct val="20000"/>
        </a:spcBef>
        <a:buFont typeface="Arial" pitchFamily="34" charset="0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30945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91117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51288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1146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017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0343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051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0687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0086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6103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2120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8137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Co označují písmena ADHD?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jiné pojmenováni nemoci AIDS     b) jednu z forem barvosleposti, kdy postižený nerozezná modré odstíny barev     c) poruchu pozornosti spojenou s hyperaktivitou     d) souhrnné označení pro dyslexii a dyskalkulii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Z jakého oddílu srdce vede aorta?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z levé komory    b) z levé síně    c) z pravé komory    d)z pravé síně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Která kost lidského těla se neupíná vazivem k žádné jiné kosti a stojí v těle jaksi osamoceně?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kost hrášková     b) kladívko     c) jazylka     d) kostrč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 se nazývá výron mužského semene?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erekce    b) ejakulace    c) evakuace    d) elekce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Který enzym štěpící škrob obsahují lidské sliny?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pepsin    b) trypsin   c) opsin    d) ptyalin 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92851" y="103969"/>
            <a:ext cx="214314" cy="214314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0" y="103969"/>
            <a:ext cx="3786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19</a:t>
            </a:r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Co označují písmena ADHD?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jiné pojmenováni nemoci AIDS     b) jednu z forem barvosleposti, kdy postižený nerozezná modré odstíny barev     c) </a:t>
            </a:r>
            <a:r>
              <a:rPr lang="cs-CZ" b="1" u="sng" dirty="0" smtClean="0">
                <a:solidFill>
                  <a:schemeClr val="tx1"/>
                </a:solidFill>
              </a:rPr>
              <a:t>poruchu pozornosti spojenou s hyperaktivitou</a:t>
            </a:r>
            <a:r>
              <a:rPr lang="cs-CZ" dirty="0" smtClean="0">
                <a:solidFill>
                  <a:schemeClr val="tx1"/>
                </a:solidFill>
              </a:rPr>
              <a:t>     d) souhrnné označení pro dyslexii a dyskalkulii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Z jakého oddílu srdce vede aorta?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</a:t>
            </a:r>
            <a:r>
              <a:rPr lang="cs-CZ" b="1" u="sng" dirty="0" smtClean="0">
                <a:solidFill>
                  <a:schemeClr val="tx1"/>
                </a:solidFill>
              </a:rPr>
              <a:t>z levé komory</a:t>
            </a:r>
            <a:r>
              <a:rPr lang="cs-CZ" dirty="0" smtClean="0">
                <a:solidFill>
                  <a:schemeClr val="tx1"/>
                </a:solidFill>
              </a:rPr>
              <a:t>    b) z levé síně    c) z pravé komory    d)z pravé síně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Která kost lidského těla se neupíná vazivem k žádné jiné kosti a stojí v těle jaksi osamoceně?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kost hrášková     b) kladívko     c) </a:t>
            </a:r>
            <a:r>
              <a:rPr lang="cs-CZ" b="1" u="sng" dirty="0" smtClean="0">
                <a:solidFill>
                  <a:schemeClr val="tx1"/>
                </a:solidFill>
              </a:rPr>
              <a:t>jazylka</a:t>
            </a:r>
            <a:r>
              <a:rPr lang="cs-CZ" dirty="0" smtClean="0">
                <a:solidFill>
                  <a:schemeClr val="tx1"/>
                </a:solidFill>
              </a:rPr>
              <a:t>     d) kostrč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 se nazývá výron mužského semene?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erekce    b) </a:t>
            </a:r>
            <a:r>
              <a:rPr lang="cs-CZ" b="1" u="sng" dirty="0" smtClean="0">
                <a:solidFill>
                  <a:schemeClr val="tx1"/>
                </a:solidFill>
              </a:rPr>
              <a:t>ejakulace</a:t>
            </a:r>
            <a:r>
              <a:rPr lang="cs-CZ" dirty="0" smtClean="0">
                <a:solidFill>
                  <a:schemeClr val="tx1"/>
                </a:solidFill>
              </a:rPr>
              <a:t>    c) evakuace    d) elekce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Který enzym štěpící škrob obsahují lidské sliny?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pepsin    b) trypsin   c) opsin    d) </a:t>
            </a:r>
            <a:r>
              <a:rPr lang="cs-CZ" b="1" u="sng" dirty="0" smtClean="0">
                <a:solidFill>
                  <a:schemeClr val="tx1"/>
                </a:solidFill>
              </a:rPr>
              <a:t>ptyalin</a:t>
            </a:r>
            <a:r>
              <a:rPr lang="cs-CZ" dirty="0" smtClean="0">
                <a:solidFill>
                  <a:schemeClr val="tx1"/>
                </a:solidFill>
              </a:rPr>
              <a:t> 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0" y="0"/>
            <a:ext cx="5329238" cy="3779838"/>
          </a:xfrm>
          <a:prstGeom prst="frame">
            <a:avLst>
              <a:gd name="adj1" fmla="val 158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140</Words>
  <Application>Microsoft Office PowerPoint</Application>
  <PresentationFormat>Vlastní</PresentationFormat>
  <Paragraphs>33</Paragraphs>
  <Slides>2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Motiv sady Office</vt:lpstr>
      <vt:lpstr>Snímek 1</vt:lpstr>
      <vt:lpstr>Snímek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Radka</dc:creator>
  <cp:lastModifiedBy>Radka</cp:lastModifiedBy>
  <cp:revision>24</cp:revision>
  <dcterms:created xsi:type="dcterms:W3CDTF">2014-09-04T06:50:31Z</dcterms:created>
  <dcterms:modified xsi:type="dcterms:W3CDTF">2015-01-31T21:41:18Z</dcterms:modified>
</cp:coreProperties>
</file>