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140" y="-96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1.2.2015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část mozku se zásadní měrou podílí na koordinaci pohybů a rovnováhy?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mozeček     b) prodloužená mícha     c) mezimozek     d) koncový mozek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krevní skupina (systému A-B-0) je v České republice nejhojnější?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 b) </a:t>
            </a:r>
            <a:r>
              <a:rPr lang="cs-CZ" dirty="0" err="1" smtClean="0">
                <a:solidFill>
                  <a:schemeClr val="tx1"/>
                </a:solidFill>
              </a:rPr>
              <a:t>B</a:t>
            </a:r>
            <a:r>
              <a:rPr lang="cs-CZ" dirty="0" smtClean="0">
                <a:solidFill>
                  <a:schemeClr val="tx1"/>
                </a:solidFill>
              </a:rPr>
              <a:t>     c) AB     d) 0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jeto bérec?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dolní část paže mezi loketním kloubem a zápěstím    b) nejtenčí místo kosti spánkové    c) jiný (synonymický) výraz pro kotník    d) dolní část končetiny mezi kolenním kloubem a kotníkem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soustava lidského těla produkuje jako odpadní látku moč?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pohlavní     b) trávicí    c) vylučovací    d) kožní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jsou to zuby moudrosti?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zuby, které zůstávají starým lidem po 80. roce života    b) zuby, kterými se liší chrup člověka od chrupu šimpanze    c) redukované lidské špičáky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třetí pár stoliček dospělého chrupu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1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Rámeček 23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část mozku se zásadní měrou podílí na koordinaci pohybů a rovnováhy?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smtClean="0">
                <a:solidFill>
                  <a:schemeClr val="tx1"/>
                </a:solidFill>
              </a:rPr>
              <a:t>mozeček</a:t>
            </a:r>
            <a:r>
              <a:rPr lang="cs-CZ" dirty="0" smtClean="0">
                <a:solidFill>
                  <a:schemeClr val="tx1"/>
                </a:solidFill>
              </a:rPr>
              <a:t>     b) prodloužená mícha     c) mezimozek     d) koncový mozek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krevní skupina (systému A-B-0) je v České republice nejhojnější?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</a:t>
            </a:r>
            <a:r>
              <a:rPr lang="cs-CZ" b="1" u="sng" dirty="0" err="1" smtClean="0">
                <a:solidFill>
                  <a:schemeClr val="tx1"/>
                </a:solidFill>
              </a:rPr>
              <a:t>A</a:t>
            </a:r>
            <a:r>
              <a:rPr lang="cs-CZ" dirty="0" smtClean="0">
                <a:solidFill>
                  <a:schemeClr val="tx1"/>
                </a:solidFill>
              </a:rPr>
              <a:t>     b) </a:t>
            </a:r>
            <a:r>
              <a:rPr lang="cs-CZ" dirty="0" err="1" smtClean="0">
                <a:solidFill>
                  <a:schemeClr val="tx1"/>
                </a:solidFill>
              </a:rPr>
              <a:t>B</a:t>
            </a:r>
            <a:r>
              <a:rPr lang="cs-CZ" dirty="0" smtClean="0">
                <a:solidFill>
                  <a:schemeClr val="tx1"/>
                </a:solidFill>
              </a:rPr>
              <a:t>     c) AB     d) 0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jeto bérec?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dolní část paže mezi loketním kloubem a zápěstím    b) nejtenčí místo kosti spánkové    c) jiný (synonymický) výraz pro kotník    d) </a:t>
            </a:r>
            <a:r>
              <a:rPr lang="cs-CZ" b="1" u="sng" dirty="0" smtClean="0">
                <a:solidFill>
                  <a:schemeClr val="tx1"/>
                </a:solidFill>
              </a:rPr>
              <a:t>dolní část končetiny mezi kolenním kloubem a kotníkem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Která soustava lidského těla produkuje jako odpadní látku moč?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pohlavní     b) trávicí    c) </a:t>
            </a:r>
            <a:r>
              <a:rPr lang="cs-CZ" b="1" u="sng" dirty="0" smtClean="0">
                <a:solidFill>
                  <a:schemeClr val="tx1"/>
                </a:solidFill>
              </a:rPr>
              <a:t>vylučovací</a:t>
            </a:r>
            <a:r>
              <a:rPr lang="cs-CZ" dirty="0" smtClean="0">
                <a:solidFill>
                  <a:schemeClr val="tx1"/>
                </a:solidFill>
              </a:rPr>
              <a:t>    d) kožní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Co jsou to zuby moudrosti?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zuby, které zůstávají starým lidem po 80. roce života    b) zuby, kterými se liší chrup člověka od chrupu šimpanze    c) redukované lidské špičáky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d) </a:t>
            </a:r>
            <a:r>
              <a:rPr lang="cs-CZ" b="1" u="sng" dirty="0" smtClean="0">
                <a:solidFill>
                  <a:schemeClr val="tx1"/>
                </a:solidFill>
              </a:rPr>
              <a:t>třetí pár stoliček dospělého chrupu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293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</cp:lastModifiedBy>
  <cp:revision>27</cp:revision>
  <dcterms:created xsi:type="dcterms:W3CDTF">2014-09-04T06:50:31Z</dcterms:created>
  <dcterms:modified xsi:type="dcterms:W3CDTF">2015-02-01T15:54:00Z</dcterms:modified>
</cp:coreProperties>
</file>