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části lidského těla máme nejvíce hmatových tělísek?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</a:t>
            </a:r>
            <a:r>
              <a:rPr lang="cs-CZ" dirty="0" smtClean="0">
                <a:solidFill>
                  <a:schemeClr val="tx1"/>
                </a:solidFill>
              </a:rPr>
              <a:t>špičce jazyka     b) na špičce nosu    c) v nožní klenbě na chodidlech 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v konečcích prstů a na dlaních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 poloze je nejpravděpodobnější, že bude spící člověk chrápat?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zádech    b) na břiše    c) na pravém boku    d) na levém boku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na lebce bys hledal(a) temeno?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zadní část lebky nad krkem    b) po stranách přibližně v oblasti uší     c) pod bradou     d) na vrcholu hlavy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žláza, která produkuje hormon inzulin?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slinivka břišní    b) slezina    c) nadledvinka    d) brzlík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Kterou část potravy pomáhá trávit žaludeční enzym trypsin?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cukry    b) tuky    c) bílkoviny    d) nukleové kyseliny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15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části lidského těla máme nejvíce hmatových tělísek?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špičce jazyka     b) na špičce nosu    c) v nožní klenbě na chodidlech 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</a:t>
            </a:r>
            <a:r>
              <a:rPr lang="cs-CZ" b="1" u="sng" dirty="0" smtClean="0">
                <a:solidFill>
                  <a:schemeClr val="tx1"/>
                </a:solidFill>
              </a:rPr>
              <a:t>v konečcích prstů a na dlaních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 poloze je nejpravděpodobnější, že bude spící člověk chrápat?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na zádech</a:t>
            </a:r>
            <a:r>
              <a:rPr lang="cs-CZ" dirty="0" smtClean="0">
                <a:solidFill>
                  <a:schemeClr val="tx1"/>
                </a:solidFill>
              </a:rPr>
              <a:t>    b) na břiše    c) na pravém boku    d) na levém boku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na lebce bys hledal(a) temeno?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zadní část lebky nad krkem    b) po stranách přibližně v oblasti uší     c) pod bradou     d) </a:t>
            </a:r>
            <a:r>
              <a:rPr lang="cs-CZ" b="1" u="sng" dirty="0" smtClean="0">
                <a:solidFill>
                  <a:schemeClr val="tx1"/>
                </a:solidFill>
              </a:rPr>
              <a:t>na vrcholu hlavy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žláza, která produkuje hormon inzulin?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slinivka břišní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  <a:r>
              <a:rPr lang="cs-CZ" dirty="0" smtClean="0">
                <a:solidFill>
                  <a:schemeClr val="tx1"/>
                </a:solidFill>
              </a:rPr>
              <a:t>b) slezina    c) nadledvinka    d) brzlík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Kterou část potravy pomáhá trávit žaludeční enzym trypsin?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cukry    b) tuky    c) </a:t>
            </a:r>
            <a:r>
              <a:rPr lang="cs-CZ" b="1" u="sng" dirty="0" smtClean="0">
                <a:solidFill>
                  <a:schemeClr val="tx1"/>
                </a:solidFill>
              </a:rPr>
              <a:t>bílkoviny</a:t>
            </a:r>
            <a:r>
              <a:rPr lang="cs-CZ" dirty="0" smtClean="0">
                <a:solidFill>
                  <a:schemeClr val="tx1"/>
                </a:solidFill>
              </a:rPr>
              <a:t>    d) nukleové kyseliny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150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25</cp:revision>
  <dcterms:created xsi:type="dcterms:W3CDTF">2014-09-04T06:50:31Z</dcterms:created>
  <dcterms:modified xsi:type="dcterms:W3CDTF">2015-02-01T10:34:07Z</dcterms:modified>
</cp:coreProperties>
</file>