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Jaké vědecké pojmenování má tzv. hormon štěstí, který způsobuje dobrou náladu, tlumí bolest atp. a vyplavuje se do krevního řečiště např. při fyzickém pohybu?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adrenalin    b) noradrenalin    c) endorfin    d) melatonin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cs-CZ" b="1" dirty="0" smtClean="0">
                <a:solidFill>
                  <a:schemeClr val="tx1"/>
                </a:solidFill>
                <a:cs typeface="Arial" pitchFamily="34" charset="0"/>
              </a:rPr>
              <a:t>Které svaly se podílejí na dýchání?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dirty="0" smtClean="0">
                <a:solidFill>
                  <a:srgbClr val="000000"/>
                </a:solidFill>
                <a:cs typeface="Arial" pitchFamily="34" charset="0"/>
              </a:rPr>
              <a:t>a) břišní svaly    b</a:t>
            </a:r>
            <a:r>
              <a:rPr lang="cs-CZ" dirty="0" smtClean="0">
                <a:solidFill>
                  <a:srgbClr val="000000"/>
                </a:solidFill>
                <a:cs typeface="Arial" pitchFamily="34" charset="0"/>
              </a:rPr>
              <a:t>) prsní </a:t>
            </a:r>
            <a:r>
              <a:rPr lang="cs-CZ" dirty="0" smtClean="0">
                <a:solidFill>
                  <a:srgbClr val="000000"/>
                </a:solidFill>
                <a:cs typeface="Arial" pitchFamily="34" charset="0"/>
              </a:rPr>
              <a:t>svaly    c) bránice a mezižeberní svaly    d) zádové a hrudní svaly</a:t>
            </a:r>
            <a:endParaRPr lang="cs-CZ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z kostí lebky je kloubně spojena s kostí spánkovou?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horní čelist     b) ušní kost    c) dolní čelist     d) nosní kost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Lidská moč zdravého člověka obsahuje celou řadu látek; která látka v ní výrazně převažuje a tvoří kolem 95%?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močovina    b) plazma    c) kyselina močová    d) voda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jaké části trávicí trubice dochází ke křížení trávicích a dýchacích cest?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hltanu     b) v jícnu     c) v dutině ústní     d) ve slepém střevě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25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Jaké vědecké pojmenování má tzv. hormon štěstí, který způsobuje dobrou náladu, tlumí bolest atp. a vyplavuje se do krevního řečiště např. při fyzickém pohybu?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adrenalin    b) noradrenalin    c) </a:t>
            </a:r>
            <a:r>
              <a:rPr lang="cs-CZ" b="1" u="sng" dirty="0" smtClean="0">
                <a:solidFill>
                  <a:schemeClr val="tx1"/>
                </a:solidFill>
              </a:rPr>
              <a:t>endorfin</a:t>
            </a:r>
            <a:r>
              <a:rPr lang="cs-CZ" dirty="0" smtClean="0">
                <a:solidFill>
                  <a:schemeClr val="tx1"/>
                </a:solidFill>
              </a:rPr>
              <a:t>    d) melatonin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cs-CZ" b="1" dirty="0" smtClean="0">
                <a:solidFill>
                  <a:schemeClr val="tx1"/>
                </a:solidFill>
                <a:cs typeface="Arial" pitchFamily="34" charset="0"/>
              </a:rPr>
              <a:t>Které svaly se podílejí na dýchání?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dirty="0" smtClean="0">
                <a:solidFill>
                  <a:srgbClr val="000000"/>
                </a:solidFill>
                <a:cs typeface="Arial" pitchFamily="34" charset="0"/>
              </a:rPr>
              <a:t>a) břišní svaly    b</a:t>
            </a:r>
            <a:r>
              <a:rPr lang="cs-CZ" dirty="0" smtClean="0">
                <a:solidFill>
                  <a:srgbClr val="000000"/>
                </a:solidFill>
                <a:cs typeface="Arial" pitchFamily="34" charset="0"/>
              </a:rPr>
              <a:t>) prsní </a:t>
            </a:r>
            <a:r>
              <a:rPr lang="cs-CZ" dirty="0" smtClean="0">
                <a:solidFill>
                  <a:srgbClr val="000000"/>
                </a:solidFill>
                <a:cs typeface="Arial" pitchFamily="34" charset="0"/>
              </a:rPr>
              <a:t>svaly    c) </a:t>
            </a:r>
            <a:r>
              <a:rPr lang="cs-CZ" b="1" u="sng" dirty="0" smtClean="0">
                <a:solidFill>
                  <a:srgbClr val="000000"/>
                </a:solidFill>
                <a:cs typeface="Arial" pitchFamily="34" charset="0"/>
              </a:rPr>
              <a:t>bránice a mezižeberní svaly</a:t>
            </a:r>
            <a:r>
              <a:rPr lang="cs-CZ" dirty="0" smtClean="0">
                <a:solidFill>
                  <a:srgbClr val="000000"/>
                </a:solidFill>
                <a:cs typeface="Arial" pitchFamily="34" charset="0"/>
              </a:rPr>
              <a:t>    d) zádové a hrudní svaly</a:t>
            </a:r>
            <a:endParaRPr lang="cs-CZ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z kostí lebky je kloubně spojena s kostí spánkovou?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horní čelist     b) ušní kost    c) </a:t>
            </a:r>
            <a:r>
              <a:rPr lang="cs-CZ" b="1" u="sng" dirty="0" smtClean="0">
                <a:solidFill>
                  <a:schemeClr val="tx1"/>
                </a:solidFill>
              </a:rPr>
              <a:t>dolní čelist</a:t>
            </a:r>
            <a:r>
              <a:rPr lang="cs-CZ" dirty="0" smtClean="0">
                <a:solidFill>
                  <a:schemeClr val="tx1"/>
                </a:solidFill>
              </a:rPr>
              <a:t>     d) nosní kost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Lidská moč zdravého člověka obsahuje celou řadu látek; která látka v ní výrazně převažuje a tvoří kolem 95%?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močovina    b) plazma    c) kyselina močová    d) </a:t>
            </a:r>
            <a:r>
              <a:rPr lang="cs-CZ" b="1" u="sng" dirty="0" smtClean="0">
                <a:solidFill>
                  <a:schemeClr val="tx1"/>
                </a:solidFill>
              </a:rPr>
              <a:t>voda</a:t>
            </a:r>
            <a:r>
              <a:rPr lang="cs-CZ" dirty="0" smtClean="0">
                <a:solidFill>
                  <a:schemeClr val="tx1"/>
                </a:solidFill>
              </a:rPr>
              <a:t>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jaké části trávicí trubice dochází ke křížení trávicích a dýchacích cest?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v hltanu</a:t>
            </a:r>
            <a:r>
              <a:rPr lang="cs-CZ" dirty="0" smtClean="0">
                <a:solidFill>
                  <a:schemeClr val="tx1"/>
                </a:solidFill>
              </a:rPr>
              <a:t>     b) v jícnu     c) v dutině ústní     d) ve slepém střevě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182</Words>
  <Application>Microsoft Office PowerPoint</Application>
  <PresentationFormat>Vlastní</PresentationFormat>
  <Paragraphs>33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26</cp:revision>
  <dcterms:created xsi:type="dcterms:W3CDTF">2014-09-04T06:50:31Z</dcterms:created>
  <dcterms:modified xsi:type="dcterms:W3CDTF">2015-02-01T10:40:18Z</dcterms:modified>
</cp:coreProperties>
</file>