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Jakým termínem je označován stav, často doprovázený nevolností, který je způsoben tím, že mozek dostává protichůdné informace z orgánů zraku a rovnováhy?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spavá nemoc   b)  kocovina    c) mořská nemoc    d) zápal mozkových blan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endParaRPr lang="cs-CZ" dirty="0" smtClean="0">
              <a:solidFill>
                <a:schemeClr val="tx1"/>
              </a:solidFill>
            </a:endParaRPr>
          </a:p>
          <a:p>
            <a:r>
              <a:rPr lang="cs-CZ" b="1" dirty="0" smtClean="0">
                <a:solidFill>
                  <a:schemeClr val="tx1"/>
                </a:solidFill>
              </a:rPr>
              <a:t>Která krevní skupina (systému A-B-0) je v České republice nejméně častá?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A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dirty="0" err="1" smtClean="0">
                <a:solidFill>
                  <a:schemeClr val="tx1"/>
                </a:solidFill>
              </a:rPr>
              <a:t>B</a:t>
            </a:r>
            <a:r>
              <a:rPr lang="cs-CZ" dirty="0" smtClean="0">
                <a:solidFill>
                  <a:schemeClr val="tx1"/>
                </a:solidFill>
              </a:rPr>
              <a:t>    c) AB    d) 0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(nebo kosti) tvoří vyčnívající části kotníku?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holenní a lýtková   b) kotníková    c) patní a hrášková    d) bércová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mužský pohlavní hormon?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testosterol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dirty="0" err="1" smtClean="0">
                <a:solidFill>
                  <a:schemeClr val="tx1"/>
                </a:solidFill>
              </a:rPr>
              <a:t>testrogen</a:t>
            </a:r>
            <a:r>
              <a:rPr lang="cs-CZ" dirty="0" smtClean="0">
                <a:solidFill>
                  <a:schemeClr val="tx1"/>
                </a:solidFill>
              </a:rPr>
              <a:t>    c) </a:t>
            </a:r>
            <a:r>
              <a:rPr lang="cs-CZ" dirty="0" err="1" smtClean="0">
                <a:solidFill>
                  <a:schemeClr val="tx1"/>
                </a:solidFill>
              </a:rPr>
              <a:t>testamin</a:t>
            </a:r>
            <a:r>
              <a:rPr lang="cs-CZ" dirty="0" smtClean="0">
                <a:solidFill>
                  <a:schemeClr val="tx1"/>
                </a:solidFill>
              </a:rPr>
              <a:t>    d) testosteron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sad zubů </a:t>
            </a:r>
            <a:r>
              <a:rPr lang="cs-CZ" b="1" dirty="0" smtClean="0">
                <a:solidFill>
                  <a:schemeClr val="tx1"/>
                </a:solidFill>
              </a:rPr>
              <a:t>má </a:t>
            </a:r>
            <a:r>
              <a:rPr lang="cs-CZ" b="1" dirty="0" smtClean="0">
                <a:solidFill>
                  <a:schemeClr val="tx1"/>
                </a:solidFill>
              </a:rPr>
              <a:t>člověk </a:t>
            </a:r>
            <a:r>
              <a:rPr lang="cs-CZ" b="1" dirty="0" smtClean="0">
                <a:solidFill>
                  <a:schemeClr val="tx1"/>
                </a:solidFill>
              </a:rPr>
              <a:t>postupně během </a:t>
            </a:r>
            <a:r>
              <a:rPr lang="cs-CZ" b="1" dirty="0" smtClean="0">
                <a:solidFill>
                  <a:schemeClr val="tx1"/>
                </a:solidFill>
              </a:rPr>
              <a:t>života?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jednu (trvalý chrup po celý život)    b) dvě (dětský a dospělý chrup)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c) tři (dětský</a:t>
            </a:r>
            <a:r>
              <a:rPr lang="cs-CZ" dirty="0" smtClean="0">
                <a:solidFill>
                  <a:schemeClr val="tx1"/>
                </a:solidFill>
              </a:rPr>
              <a:t>, </a:t>
            </a:r>
            <a:r>
              <a:rPr lang="cs-CZ" dirty="0" smtClean="0">
                <a:solidFill>
                  <a:schemeClr val="tx1"/>
                </a:solidFill>
              </a:rPr>
              <a:t>dospělý a seniorský chrup)    d) </a:t>
            </a:r>
            <a:r>
              <a:rPr lang="cs-CZ" dirty="0" smtClean="0">
                <a:solidFill>
                  <a:schemeClr val="tx1"/>
                </a:solidFill>
              </a:rPr>
              <a:t>různý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cs-CZ" dirty="0" smtClean="0">
                <a:solidFill>
                  <a:schemeClr val="tx1"/>
                </a:solidFill>
              </a:rPr>
              <a:t>počet (u každého je to </a:t>
            </a:r>
            <a:r>
              <a:rPr lang="cs-CZ" dirty="0" smtClean="0">
                <a:solidFill>
                  <a:schemeClr val="tx1"/>
                </a:solidFill>
              </a:rPr>
              <a:t>individuální, záleží na opotřebení)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2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Jakým termínem je označován stav, často doprovázený nevolností, který je způsoben tím, že mozek dostává protichůdné informace z orgánů zraku a rovnováhy?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spavá nemoc   b) kocovina    c) </a:t>
            </a:r>
            <a:r>
              <a:rPr lang="cs-CZ" b="1" u="sng" dirty="0" smtClean="0">
                <a:solidFill>
                  <a:schemeClr val="tx1"/>
                </a:solidFill>
              </a:rPr>
              <a:t>mořská nemoc</a:t>
            </a:r>
            <a:r>
              <a:rPr lang="cs-CZ" dirty="0" smtClean="0">
                <a:solidFill>
                  <a:schemeClr val="tx1"/>
                </a:solidFill>
              </a:rPr>
              <a:t>    d) zápal mozkových blan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krevní skupina (systému A-B-0) je v České republice nejméně častá?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A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dirty="0" err="1" smtClean="0">
                <a:solidFill>
                  <a:schemeClr val="tx1"/>
                </a:solidFill>
              </a:rPr>
              <a:t>B</a:t>
            </a:r>
            <a:r>
              <a:rPr lang="cs-CZ" dirty="0" smtClean="0">
                <a:solidFill>
                  <a:schemeClr val="tx1"/>
                </a:solidFill>
              </a:rPr>
              <a:t>    c) </a:t>
            </a:r>
            <a:r>
              <a:rPr lang="cs-CZ" b="1" u="sng" dirty="0" smtClean="0">
                <a:solidFill>
                  <a:schemeClr val="tx1"/>
                </a:solidFill>
              </a:rPr>
              <a:t>AB</a:t>
            </a:r>
            <a:r>
              <a:rPr lang="cs-CZ" dirty="0" smtClean="0">
                <a:solidFill>
                  <a:schemeClr val="tx1"/>
                </a:solidFill>
              </a:rPr>
              <a:t>    d) 0</a:t>
            </a: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(nebo kosti) tvoří vyčnívající části kotníku?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holenní a lýtková</a:t>
            </a:r>
            <a:r>
              <a:rPr lang="cs-CZ" dirty="0" smtClean="0">
                <a:solidFill>
                  <a:schemeClr val="tx1"/>
                </a:solidFill>
              </a:rPr>
              <a:t>   b) kotníková    c) patní a hrášková    d) bércová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mužský pohlavní hormon?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testosterol</a:t>
            </a:r>
            <a:r>
              <a:rPr lang="cs-CZ" dirty="0" smtClean="0">
                <a:solidFill>
                  <a:schemeClr val="tx1"/>
                </a:solidFill>
              </a:rPr>
              <a:t>    b) </a:t>
            </a:r>
            <a:r>
              <a:rPr lang="cs-CZ" dirty="0" err="1" smtClean="0">
                <a:solidFill>
                  <a:schemeClr val="tx1"/>
                </a:solidFill>
              </a:rPr>
              <a:t>testrogen</a:t>
            </a:r>
            <a:r>
              <a:rPr lang="cs-CZ" dirty="0" smtClean="0">
                <a:solidFill>
                  <a:schemeClr val="tx1"/>
                </a:solidFill>
              </a:rPr>
              <a:t>    c) </a:t>
            </a:r>
            <a:r>
              <a:rPr lang="cs-CZ" dirty="0" err="1" smtClean="0">
                <a:solidFill>
                  <a:schemeClr val="tx1"/>
                </a:solidFill>
              </a:rPr>
              <a:t>testamin</a:t>
            </a:r>
            <a:r>
              <a:rPr lang="cs-CZ" dirty="0" smtClean="0">
                <a:solidFill>
                  <a:schemeClr val="tx1"/>
                </a:solidFill>
              </a:rPr>
              <a:t>    d) </a:t>
            </a:r>
            <a:r>
              <a:rPr lang="cs-CZ" b="1" u="sng" dirty="0" smtClean="0">
                <a:solidFill>
                  <a:schemeClr val="tx1"/>
                </a:solidFill>
              </a:rPr>
              <a:t>testosteron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Kolik sad zubů má člověk postupně během života?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jednu (trvalý chrup po celý život)    b) dvě (dětský a dospělý chrup)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c) tři (dětský, dospělý a seniorský chrup)    d) různý počet (u každého je to individuální, záleží na opotřebení</a:t>
            </a:r>
            <a:r>
              <a:rPr lang="cs-CZ" dirty="0" smtClean="0">
                <a:solidFill>
                  <a:schemeClr val="tx1"/>
                </a:solidFill>
              </a:rPr>
              <a:t>)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273</Words>
  <Application>Microsoft Office PowerPoint</Application>
  <PresentationFormat>Vlastní</PresentationFormat>
  <Paragraphs>36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35</cp:revision>
  <dcterms:created xsi:type="dcterms:W3CDTF">2014-09-04T06:50:31Z</dcterms:created>
  <dcterms:modified xsi:type="dcterms:W3CDTF">2015-02-01T16:23:54Z</dcterms:modified>
</cp:coreProperties>
</file>