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8" r:id="rId2"/>
    <p:sldId id="259" r:id="rId3"/>
  </p:sldIdLst>
  <p:sldSz cx="5329238" cy="3779838"/>
  <p:notesSz cx="6858000" cy="9144000"/>
  <p:defaultTextStyle>
    <a:defPPr>
      <a:defRPr lang="cs-CZ"/>
    </a:defPPr>
    <a:lvl1pPr marL="0" algn="l" defTabSz="520343" rtl="0" eaLnBrk="1" latinLnBrk="0" hangingPunct="1">
      <a:defRPr sz="1000" kern="1200">
        <a:solidFill>
          <a:schemeClr val="tx1"/>
        </a:solidFill>
        <a:latin typeface="+mn-lt"/>
        <a:ea typeface="+mn-ea"/>
        <a:cs typeface="+mn-cs"/>
      </a:defRPr>
    </a:lvl1pPr>
    <a:lvl2pPr marL="260172" algn="l" defTabSz="520343" rtl="0" eaLnBrk="1" latinLnBrk="0" hangingPunct="1">
      <a:defRPr sz="1000" kern="1200">
        <a:solidFill>
          <a:schemeClr val="tx1"/>
        </a:solidFill>
        <a:latin typeface="+mn-lt"/>
        <a:ea typeface="+mn-ea"/>
        <a:cs typeface="+mn-cs"/>
      </a:defRPr>
    </a:lvl2pPr>
    <a:lvl3pPr marL="520343" algn="l" defTabSz="520343" rtl="0" eaLnBrk="1" latinLnBrk="0" hangingPunct="1">
      <a:defRPr sz="1000" kern="1200">
        <a:solidFill>
          <a:schemeClr val="tx1"/>
        </a:solidFill>
        <a:latin typeface="+mn-lt"/>
        <a:ea typeface="+mn-ea"/>
        <a:cs typeface="+mn-cs"/>
      </a:defRPr>
    </a:lvl3pPr>
    <a:lvl4pPr marL="780515" algn="l" defTabSz="520343" rtl="0" eaLnBrk="1" latinLnBrk="0" hangingPunct="1">
      <a:defRPr sz="1000" kern="1200">
        <a:solidFill>
          <a:schemeClr val="tx1"/>
        </a:solidFill>
        <a:latin typeface="+mn-lt"/>
        <a:ea typeface="+mn-ea"/>
        <a:cs typeface="+mn-cs"/>
      </a:defRPr>
    </a:lvl4pPr>
    <a:lvl5pPr marL="1040687" algn="l" defTabSz="520343" rtl="0" eaLnBrk="1" latinLnBrk="0" hangingPunct="1">
      <a:defRPr sz="1000" kern="1200">
        <a:solidFill>
          <a:schemeClr val="tx1"/>
        </a:solidFill>
        <a:latin typeface="+mn-lt"/>
        <a:ea typeface="+mn-ea"/>
        <a:cs typeface="+mn-cs"/>
      </a:defRPr>
    </a:lvl5pPr>
    <a:lvl6pPr marL="1300860" algn="l" defTabSz="520343" rtl="0" eaLnBrk="1" latinLnBrk="0" hangingPunct="1">
      <a:defRPr sz="1000" kern="1200">
        <a:solidFill>
          <a:schemeClr val="tx1"/>
        </a:solidFill>
        <a:latin typeface="+mn-lt"/>
        <a:ea typeface="+mn-ea"/>
        <a:cs typeface="+mn-cs"/>
      </a:defRPr>
    </a:lvl6pPr>
    <a:lvl7pPr marL="1561030" algn="l" defTabSz="520343" rtl="0" eaLnBrk="1" latinLnBrk="0" hangingPunct="1">
      <a:defRPr sz="1000" kern="1200">
        <a:solidFill>
          <a:schemeClr val="tx1"/>
        </a:solidFill>
        <a:latin typeface="+mn-lt"/>
        <a:ea typeface="+mn-ea"/>
        <a:cs typeface="+mn-cs"/>
      </a:defRPr>
    </a:lvl7pPr>
    <a:lvl8pPr marL="1821202" algn="l" defTabSz="520343" rtl="0" eaLnBrk="1" latinLnBrk="0" hangingPunct="1">
      <a:defRPr sz="1000" kern="1200">
        <a:solidFill>
          <a:schemeClr val="tx1"/>
        </a:solidFill>
        <a:latin typeface="+mn-lt"/>
        <a:ea typeface="+mn-ea"/>
        <a:cs typeface="+mn-cs"/>
      </a:defRPr>
    </a:lvl8pPr>
    <a:lvl9pPr marL="2081375" algn="l" defTabSz="520343" rtl="0" eaLnBrk="1" latinLnBrk="0" hangingPunct="1">
      <a:defRPr sz="1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33"/>
    <a:srgbClr val="31C1E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1" d="100"/>
          <a:sy n="121" d="100"/>
        </p:scale>
        <p:origin x="-1140" y="-96"/>
      </p:cViewPr>
      <p:guideLst>
        <p:guide orient="horz" pos="1191"/>
        <p:guide pos="1679"/>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0BCC73-22AD-46A9-B28B-93BA4E2AFA7B}" type="datetimeFigureOut">
              <a:rPr lang="cs-CZ" smtClean="0"/>
              <a:pPr/>
              <a:t>1.2.2015</a:t>
            </a:fld>
            <a:endParaRPr lang="cs-CZ"/>
          </a:p>
        </p:txBody>
      </p:sp>
      <p:sp>
        <p:nvSpPr>
          <p:cNvPr id="4" name="Zástupný symbol pro obrázek snímku 3"/>
          <p:cNvSpPr>
            <a:spLocks noGrp="1" noRot="1" noChangeAspect="1"/>
          </p:cNvSpPr>
          <p:nvPr>
            <p:ph type="sldImg" idx="2"/>
          </p:nvPr>
        </p:nvSpPr>
        <p:spPr>
          <a:xfrm>
            <a:off x="1012825" y="685800"/>
            <a:ext cx="483235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18A901-9B83-4C8E-89A6-9F1402AD61E7}" type="slidenum">
              <a:rPr lang="cs-CZ" smtClean="0"/>
              <a:pPr/>
              <a:t>‹#›</a:t>
            </a:fld>
            <a:endParaRPr lang="cs-CZ"/>
          </a:p>
        </p:txBody>
      </p:sp>
    </p:spTree>
  </p:cSld>
  <p:clrMap bg1="lt1" tx1="dk1" bg2="lt2" tx2="dk2" accent1="accent1" accent2="accent2" accent3="accent3" accent4="accent4" accent5="accent5" accent6="accent6" hlink="hlink" folHlink="folHlink"/>
  <p:notesStyle>
    <a:lvl1pPr marL="0" algn="l" defTabSz="1292458" rtl="0" eaLnBrk="1" latinLnBrk="0" hangingPunct="1">
      <a:defRPr sz="1700" kern="1200">
        <a:solidFill>
          <a:schemeClr val="tx1"/>
        </a:solidFill>
        <a:latin typeface="+mn-lt"/>
        <a:ea typeface="+mn-ea"/>
        <a:cs typeface="+mn-cs"/>
      </a:defRPr>
    </a:lvl1pPr>
    <a:lvl2pPr marL="646229" algn="l" defTabSz="1292458" rtl="0" eaLnBrk="1" latinLnBrk="0" hangingPunct="1">
      <a:defRPr sz="1700" kern="1200">
        <a:solidFill>
          <a:schemeClr val="tx1"/>
        </a:solidFill>
        <a:latin typeface="+mn-lt"/>
        <a:ea typeface="+mn-ea"/>
        <a:cs typeface="+mn-cs"/>
      </a:defRPr>
    </a:lvl2pPr>
    <a:lvl3pPr marL="1292458" algn="l" defTabSz="1292458" rtl="0" eaLnBrk="1" latinLnBrk="0" hangingPunct="1">
      <a:defRPr sz="1700" kern="1200">
        <a:solidFill>
          <a:schemeClr val="tx1"/>
        </a:solidFill>
        <a:latin typeface="+mn-lt"/>
        <a:ea typeface="+mn-ea"/>
        <a:cs typeface="+mn-cs"/>
      </a:defRPr>
    </a:lvl3pPr>
    <a:lvl4pPr marL="1938687" algn="l" defTabSz="1292458" rtl="0" eaLnBrk="1" latinLnBrk="0" hangingPunct="1">
      <a:defRPr sz="1700" kern="1200">
        <a:solidFill>
          <a:schemeClr val="tx1"/>
        </a:solidFill>
        <a:latin typeface="+mn-lt"/>
        <a:ea typeface="+mn-ea"/>
        <a:cs typeface="+mn-cs"/>
      </a:defRPr>
    </a:lvl4pPr>
    <a:lvl5pPr marL="2584916" algn="l" defTabSz="1292458" rtl="0" eaLnBrk="1" latinLnBrk="0" hangingPunct="1">
      <a:defRPr sz="1700" kern="1200">
        <a:solidFill>
          <a:schemeClr val="tx1"/>
        </a:solidFill>
        <a:latin typeface="+mn-lt"/>
        <a:ea typeface="+mn-ea"/>
        <a:cs typeface="+mn-cs"/>
      </a:defRPr>
    </a:lvl5pPr>
    <a:lvl6pPr marL="3231145" algn="l" defTabSz="1292458" rtl="0" eaLnBrk="1" latinLnBrk="0" hangingPunct="1">
      <a:defRPr sz="1700" kern="1200">
        <a:solidFill>
          <a:schemeClr val="tx1"/>
        </a:solidFill>
        <a:latin typeface="+mn-lt"/>
        <a:ea typeface="+mn-ea"/>
        <a:cs typeface="+mn-cs"/>
      </a:defRPr>
    </a:lvl6pPr>
    <a:lvl7pPr marL="3877374" algn="l" defTabSz="1292458" rtl="0" eaLnBrk="1" latinLnBrk="0" hangingPunct="1">
      <a:defRPr sz="1700" kern="1200">
        <a:solidFill>
          <a:schemeClr val="tx1"/>
        </a:solidFill>
        <a:latin typeface="+mn-lt"/>
        <a:ea typeface="+mn-ea"/>
        <a:cs typeface="+mn-cs"/>
      </a:defRPr>
    </a:lvl7pPr>
    <a:lvl8pPr marL="4523603" algn="l" defTabSz="1292458" rtl="0" eaLnBrk="1" latinLnBrk="0" hangingPunct="1">
      <a:defRPr sz="1700" kern="1200">
        <a:solidFill>
          <a:schemeClr val="tx1"/>
        </a:solidFill>
        <a:latin typeface="+mn-lt"/>
        <a:ea typeface="+mn-ea"/>
        <a:cs typeface="+mn-cs"/>
      </a:defRPr>
    </a:lvl8pPr>
    <a:lvl9pPr marL="5169832" algn="l" defTabSz="1292458"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dirty="0"/>
          </a:p>
        </p:txBody>
      </p:sp>
      <p:sp>
        <p:nvSpPr>
          <p:cNvPr id="4" name="Zástupný symbol pro číslo snímku 3"/>
          <p:cNvSpPr>
            <a:spLocks noGrp="1"/>
          </p:cNvSpPr>
          <p:nvPr>
            <p:ph type="sldNum" sz="quarter" idx="10"/>
          </p:nvPr>
        </p:nvSpPr>
        <p:spPr/>
        <p:txBody>
          <a:bodyPr/>
          <a:lstStyle/>
          <a:p>
            <a:fld id="{5818A901-9B83-4C8E-89A6-9F1402AD61E7}" type="slidenum">
              <a:rPr lang="cs-CZ" smtClean="0"/>
              <a:pPr/>
              <a:t>1</a:t>
            </a:fld>
            <a:endParaRPr lang="cs-C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dirty="0"/>
          </a:p>
        </p:txBody>
      </p:sp>
      <p:sp>
        <p:nvSpPr>
          <p:cNvPr id="4" name="Zástupný symbol pro číslo snímku 3"/>
          <p:cNvSpPr>
            <a:spLocks noGrp="1"/>
          </p:cNvSpPr>
          <p:nvPr>
            <p:ph type="sldNum" sz="quarter" idx="10"/>
          </p:nvPr>
        </p:nvSpPr>
        <p:spPr/>
        <p:txBody>
          <a:bodyPr/>
          <a:lstStyle/>
          <a:p>
            <a:fld id="{5818A901-9B83-4C8E-89A6-9F1402AD61E7}" type="slidenum">
              <a:rPr lang="cs-CZ" smtClean="0"/>
              <a:pPr/>
              <a:t>2</a:t>
            </a:fld>
            <a:endParaRPr lang="cs-C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399695" y="1174201"/>
            <a:ext cx="4529852" cy="81021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799387" y="2141908"/>
            <a:ext cx="3730467" cy="965960"/>
          </a:xfrm>
        </p:spPr>
        <p:txBody>
          <a:bodyPr/>
          <a:lstStyle>
            <a:lvl1pPr marL="0" indent="0" algn="ctr">
              <a:buNone/>
              <a:defRPr>
                <a:solidFill>
                  <a:schemeClr val="tx1">
                    <a:tint val="75000"/>
                  </a:schemeClr>
                </a:solidFill>
              </a:defRPr>
            </a:lvl1pPr>
            <a:lvl2pPr marL="260172" indent="0" algn="ctr">
              <a:buNone/>
              <a:defRPr>
                <a:solidFill>
                  <a:schemeClr val="tx1">
                    <a:tint val="75000"/>
                  </a:schemeClr>
                </a:solidFill>
              </a:defRPr>
            </a:lvl2pPr>
            <a:lvl3pPr marL="520343" indent="0" algn="ctr">
              <a:buNone/>
              <a:defRPr>
                <a:solidFill>
                  <a:schemeClr val="tx1">
                    <a:tint val="75000"/>
                  </a:schemeClr>
                </a:solidFill>
              </a:defRPr>
            </a:lvl3pPr>
            <a:lvl4pPr marL="780515" indent="0" algn="ctr">
              <a:buNone/>
              <a:defRPr>
                <a:solidFill>
                  <a:schemeClr val="tx1">
                    <a:tint val="75000"/>
                  </a:schemeClr>
                </a:solidFill>
              </a:defRPr>
            </a:lvl4pPr>
            <a:lvl5pPr marL="1040687" indent="0" algn="ctr">
              <a:buNone/>
              <a:defRPr>
                <a:solidFill>
                  <a:schemeClr val="tx1">
                    <a:tint val="75000"/>
                  </a:schemeClr>
                </a:solidFill>
              </a:defRPr>
            </a:lvl5pPr>
            <a:lvl6pPr marL="1300860" indent="0" algn="ctr">
              <a:buNone/>
              <a:defRPr>
                <a:solidFill>
                  <a:schemeClr val="tx1">
                    <a:tint val="75000"/>
                  </a:schemeClr>
                </a:solidFill>
              </a:defRPr>
            </a:lvl6pPr>
            <a:lvl7pPr marL="1561030" indent="0" algn="ctr">
              <a:buNone/>
              <a:defRPr>
                <a:solidFill>
                  <a:schemeClr val="tx1">
                    <a:tint val="75000"/>
                  </a:schemeClr>
                </a:solidFill>
              </a:defRPr>
            </a:lvl7pPr>
            <a:lvl8pPr marL="1821202" indent="0" algn="ctr">
              <a:buNone/>
              <a:defRPr>
                <a:solidFill>
                  <a:schemeClr val="tx1">
                    <a:tint val="75000"/>
                  </a:schemeClr>
                </a:solidFill>
              </a:defRPr>
            </a:lvl8pPr>
            <a:lvl9pPr marL="2081375" indent="0" algn="ctr">
              <a:buNone/>
              <a:defRPr>
                <a:solidFill>
                  <a:schemeClr val="tx1">
                    <a:tint val="75000"/>
                  </a:schemeClr>
                </a:solidFill>
              </a:defRPr>
            </a:lvl9pPr>
          </a:lstStyle>
          <a:p>
            <a:r>
              <a:rPr lang="cs-CZ" smtClean="0"/>
              <a:t>Klepnutím lze upravit styl předlohy podnadpisů.</a:t>
            </a:r>
            <a:endParaRPr lang="cs-CZ"/>
          </a:p>
        </p:txBody>
      </p:sp>
      <p:sp>
        <p:nvSpPr>
          <p:cNvPr id="4" name="Zástupný symbol pro datum 3"/>
          <p:cNvSpPr>
            <a:spLocks noGrp="1"/>
          </p:cNvSpPr>
          <p:nvPr>
            <p:ph type="dt" sz="half" idx="10"/>
          </p:nvPr>
        </p:nvSpPr>
        <p:spPr/>
        <p:txBody>
          <a:bodyPr/>
          <a:lstStyle/>
          <a:p>
            <a:fld id="{A0028AA2-5A23-49B5-97B5-3CBA11DA6D29}" type="datetimeFigureOut">
              <a:rPr lang="cs-CZ" smtClean="0"/>
              <a:pPr/>
              <a:t>1.2.2015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6DB84095-8EB8-406C-9893-F4549AAB8722}" type="slidenum">
              <a:rPr lang="cs-CZ" smtClean="0"/>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A0028AA2-5A23-49B5-97B5-3CBA11DA6D29}" type="datetimeFigureOut">
              <a:rPr lang="cs-CZ" smtClean="0"/>
              <a:pPr/>
              <a:t>1.2.2015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6DB84095-8EB8-406C-9893-F4549AAB8722}"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3863698" y="151370"/>
            <a:ext cx="1199079" cy="3225112"/>
          </a:xfr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266462" y="151370"/>
            <a:ext cx="3508416" cy="3225112"/>
          </a:xfr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A0028AA2-5A23-49B5-97B5-3CBA11DA6D29}" type="datetimeFigureOut">
              <a:rPr lang="cs-CZ" smtClean="0"/>
              <a:pPr/>
              <a:t>1.2.2015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6DB84095-8EB8-406C-9893-F4549AAB8722}"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idx="1"/>
          </p:nvPr>
        </p:nvSpPr>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A0028AA2-5A23-49B5-97B5-3CBA11DA6D29}" type="datetimeFigureOut">
              <a:rPr lang="cs-CZ" smtClean="0"/>
              <a:pPr/>
              <a:t>1.2.2015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6DB84095-8EB8-406C-9893-F4549AAB8722}" type="slidenum">
              <a:rPr lang="cs-CZ" smtClean="0"/>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420974" y="2428897"/>
            <a:ext cx="4529852" cy="750717"/>
          </a:xfrm>
        </p:spPr>
        <p:txBody>
          <a:bodyPr anchor="t"/>
          <a:lstStyle>
            <a:lvl1pPr algn="l">
              <a:defRPr sz="23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20974" y="1602058"/>
            <a:ext cx="4529852" cy="826839"/>
          </a:xfrm>
        </p:spPr>
        <p:txBody>
          <a:bodyPr anchor="b"/>
          <a:lstStyle>
            <a:lvl1pPr marL="0" indent="0">
              <a:buNone/>
              <a:defRPr sz="1100">
                <a:solidFill>
                  <a:schemeClr val="tx1">
                    <a:tint val="75000"/>
                  </a:schemeClr>
                </a:solidFill>
              </a:defRPr>
            </a:lvl1pPr>
            <a:lvl2pPr marL="260172" indent="0">
              <a:buNone/>
              <a:defRPr sz="1000">
                <a:solidFill>
                  <a:schemeClr val="tx1">
                    <a:tint val="75000"/>
                  </a:schemeClr>
                </a:solidFill>
              </a:defRPr>
            </a:lvl2pPr>
            <a:lvl3pPr marL="520343" indent="0">
              <a:buNone/>
              <a:defRPr sz="900">
                <a:solidFill>
                  <a:schemeClr val="tx1">
                    <a:tint val="75000"/>
                  </a:schemeClr>
                </a:solidFill>
              </a:defRPr>
            </a:lvl3pPr>
            <a:lvl4pPr marL="780515" indent="0">
              <a:buNone/>
              <a:defRPr sz="900">
                <a:solidFill>
                  <a:schemeClr val="tx1">
                    <a:tint val="75000"/>
                  </a:schemeClr>
                </a:solidFill>
              </a:defRPr>
            </a:lvl4pPr>
            <a:lvl5pPr marL="1040687" indent="0">
              <a:buNone/>
              <a:defRPr sz="900">
                <a:solidFill>
                  <a:schemeClr val="tx1">
                    <a:tint val="75000"/>
                  </a:schemeClr>
                </a:solidFill>
              </a:defRPr>
            </a:lvl5pPr>
            <a:lvl6pPr marL="1300860" indent="0">
              <a:buNone/>
              <a:defRPr sz="900">
                <a:solidFill>
                  <a:schemeClr val="tx1">
                    <a:tint val="75000"/>
                  </a:schemeClr>
                </a:solidFill>
              </a:defRPr>
            </a:lvl6pPr>
            <a:lvl7pPr marL="1561030" indent="0">
              <a:buNone/>
              <a:defRPr sz="900">
                <a:solidFill>
                  <a:schemeClr val="tx1">
                    <a:tint val="75000"/>
                  </a:schemeClr>
                </a:solidFill>
              </a:defRPr>
            </a:lvl7pPr>
            <a:lvl8pPr marL="1821202" indent="0">
              <a:buNone/>
              <a:defRPr sz="900">
                <a:solidFill>
                  <a:schemeClr val="tx1">
                    <a:tint val="75000"/>
                  </a:schemeClr>
                </a:solidFill>
              </a:defRPr>
            </a:lvl8pPr>
            <a:lvl9pPr marL="2081375" indent="0">
              <a:buNone/>
              <a:defRPr sz="900">
                <a:solidFill>
                  <a:schemeClr val="tx1">
                    <a:tint val="75000"/>
                  </a:schemeClr>
                </a:solidFill>
              </a:defRPr>
            </a:lvl9pPr>
          </a:lstStyle>
          <a:p>
            <a:pPr lvl="0"/>
            <a:r>
              <a:rPr lang="cs-CZ" smtClean="0"/>
              <a:t>Klepnutím lze upravit styly předlohy textu.</a:t>
            </a:r>
          </a:p>
        </p:txBody>
      </p:sp>
      <p:sp>
        <p:nvSpPr>
          <p:cNvPr id="4" name="Zástupný symbol pro datum 3"/>
          <p:cNvSpPr>
            <a:spLocks noGrp="1"/>
          </p:cNvSpPr>
          <p:nvPr>
            <p:ph type="dt" sz="half" idx="10"/>
          </p:nvPr>
        </p:nvSpPr>
        <p:spPr/>
        <p:txBody>
          <a:bodyPr/>
          <a:lstStyle/>
          <a:p>
            <a:fld id="{A0028AA2-5A23-49B5-97B5-3CBA11DA6D29}" type="datetimeFigureOut">
              <a:rPr lang="cs-CZ" smtClean="0"/>
              <a:pPr/>
              <a:t>1.2.2015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6DB84095-8EB8-406C-9893-F4549AAB8722}" type="slidenum">
              <a:rPr lang="cs-CZ" smtClean="0"/>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266463" y="881964"/>
            <a:ext cx="2353747" cy="2494518"/>
          </a:xfrm>
        </p:spPr>
        <p:txBody>
          <a:bodyPr/>
          <a:lstStyle>
            <a:lvl1pPr>
              <a:defRPr sz="1600"/>
            </a:lvl1pPr>
            <a:lvl2pPr>
              <a:defRPr sz="1400"/>
            </a:lvl2pPr>
            <a:lvl3pPr>
              <a:defRPr sz="1100"/>
            </a:lvl3pPr>
            <a:lvl4pPr>
              <a:defRPr sz="1000"/>
            </a:lvl4pPr>
            <a:lvl5pPr>
              <a:defRPr sz="1000"/>
            </a:lvl5pPr>
            <a:lvl6pPr>
              <a:defRPr sz="1000"/>
            </a:lvl6pPr>
            <a:lvl7pPr>
              <a:defRPr sz="1000"/>
            </a:lvl7pPr>
            <a:lvl8pPr>
              <a:defRPr sz="1000"/>
            </a:lvl8pPr>
            <a:lvl9pPr>
              <a:defRPr sz="1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2709031" y="881964"/>
            <a:ext cx="2353747" cy="2494518"/>
          </a:xfrm>
        </p:spPr>
        <p:txBody>
          <a:bodyPr/>
          <a:lstStyle>
            <a:lvl1pPr>
              <a:defRPr sz="1600"/>
            </a:lvl1pPr>
            <a:lvl2pPr>
              <a:defRPr sz="1400"/>
            </a:lvl2pPr>
            <a:lvl3pPr>
              <a:defRPr sz="1100"/>
            </a:lvl3pPr>
            <a:lvl4pPr>
              <a:defRPr sz="1000"/>
            </a:lvl4pPr>
            <a:lvl5pPr>
              <a:defRPr sz="1000"/>
            </a:lvl5pPr>
            <a:lvl6pPr>
              <a:defRPr sz="1000"/>
            </a:lvl6pPr>
            <a:lvl7pPr>
              <a:defRPr sz="1000"/>
            </a:lvl7pPr>
            <a:lvl8pPr>
              <a:defRPr sz="1000"/>
            </a:lvl8pPr>
            <a:lvl9pPr>
              <a:defRPr sz="1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A0028AA2-5A23-49B5-97B5-3CBA11DA6D29}" type="datetimeFigureOut">
              <a:rPr lang="cs-CZ" smtClean="0"/>
              <a:pPr/>
              <a:t>1.2.2015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6DB84095-8EB8-406C-9893-F4549AAB8722}"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266465" y="846089"/>
            <a:ext cx="2354671" cy="352610"/>
          </a:xfrm>
        </p:spPr>
        <p:txBody>
          <a:bodyPr anchor="b"/>
          <a:lstStyle>
            <a:lvl1pPr marL="0" indent="0">
              <a:buNone/>
              <a:defRPr sz="1400" b="1"/>
            </a:lvl1pPr>
            <a:lvl2pPr marL="260172" indent="0">
              <a:buNone/>
              <a:defRPr sz="1100" b="1"/>
            </a:lvl2pPr>
            <a:lvl3pPr marL="520343" indent="0">
              <a:buNone/>
              <a:defRPr sz="1000" b="1"/>
            </a:lvl3pPr>
            <a:lvl4pPr marL="780515" indent="0">
              <a:buNone/>
              <a:defRPr sz="900" b="1"/>
            </a:lvl4pPr>
            <a:lvl5pPr marL="1040687" indent="0">
              <a:buNone/>
              <a:defRPr sz="900" b="1"/>
            </a:lvl5pPr>
            <a:lvl6pPr marL="1300860" indent="0">
              <a:buNone/>
              <a:defRPr sz="900" b="1"/>
            </a:lvl6pPr>
            <a:lvl7pPr marL="1561030" indent="0">
              <a:buNone/>
              <a:defRPr sz="900" b="1"/>
            </a:lvl7pPr>
            <a:lvl8pPr marL="1821202" indent="0">
              <a:buNone/>
              <a:defRPr sz="900" b="1"/>
            </a:lvl8pPr>
            <a:lvl9pPr marL="2081375" indent="0">
              <a:buNone/>
              <a:defRPr sz="900" b="1"/>
            </a:lvl9pPr>
          </a:lstStyle>
          <a:p>
            <a:pPr lvl="0"/>
            <a:r>
              <a:rPr lang="cs-CZ" smtClean="0"/>
              <a:t>Klepnutím lze upravit styly předlohy textu.</a:t>
            </a:r>
          </a:p>
        </p:txBody>
      </p:sp>
      <p:sp>
        <p:nvSpPr>
          <p:cNvPr id="4" name="Zástupný symbol pro obsah 3"/>
          <p:cNvSpPr>
            <a:spLocks noGrp="1"/>
          </p:cNvSpPr>
          <p:nvPr>
            <p:ph sz="half" idx="2"/>
          </p:nvPr>
        </p:nvSpPr>
        <p:spPr>
          <a:xfrm>
            <a:off x="266465" y="1198699"/>
            <a:ext cx="2354671" cy="2177782"/>
          </a:xfrm>
        </p:spPr>
        <p:txBody>
          <a:bodyPr/>
          <a:lstStyle>
            <a:lvl1pPr>
              <a:defRPr sz="14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2707179" y="846089"/>
            <a:ext cx="2355597" cy="352610"/>
          </a:xfrm>
        </p:spPr>
        <p:txBody>
          <a:bodyPr anchor="b"/>
          <a:lstStyle>
            <a:lvl1pPr marL="0" indent="0">
              <a:buNone/>
              <a:defRPr sz="1400" b="1"/>
            </a:lvl1pPr>
            <a:lvl2pPr marL="260172" indent="0">
              <a:buNone/>
              <a:defRPr sz="1100" b="1"/>
            </a:lvl2pPr>
            <a:lvl3pPr marL="520343" indent="0">
              <a:buNone/>
              <a:defRPr sz="1000" b="1"/>
            </a:lvl3pPr>
            <a:lvl4pPr marL="780515" indent="0">
              <a:buNone/>
              <a:defRPr sz="900" b="1"/>
            </a:lvl4pPr>
            <a:lvl5pPr marL="1040687" indent="0">
              <a:buNone/>
              <a:defRPr sz="900" b="1"/>
            </a:lvl5pPr>
            <a:lvl6pPr marL="1300860" indent="0">
              <a:buNone/>
              <a:defRPr sz="900" b="1"/>
            </a:lvl6pPr>
            <a:lvl7pPr marL="1561030" indent="0">
              <a:buNone/>
              <a:defRPr sz="900" b="1"/>
            </a:lvl7pPr>
            <a:lvl8pPr marL="1821202" indent="0">
              <a:buNone/>
              <a:defRPr sz="900" b="1"/>
            </a:lvl8pPr>
            <a:lvl9pPr marL="2081375" indent="0">
              <a:buNone/>
              <a:defRPr sz="9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2707179" y="1198699"/>
            <a:ext cx="2355597" cy="2177782"/>
          </a:xfrm>
        </p:spPr>
        <p:txBody>
          <a:bodyPr/>
          <a:lstStyle>
            <a:lvl1pPr>
              <a:defRPr sz="14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A0028AA2-5A23-49B5-97B5-3CBA11DA6D29}" type="datetimeFigureOut">
              <a:rPr lang="cs-CZ" smtClean="0"/>
              <a:pPr/>
              <a:t>1.2.2015</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6DB84095-8EB8-406C-9893-F4549AAB8722}"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datum 2"/>
          <p:cNvSpPr>
            <a:spLocks noGrp="1"/>
          </p:cNvSpPr>
          <p:nvPr>
            <p:ph type="dt" sz="half" idx="10"/>
          </p:nvPr>
        </p:nvSpPr>
        <p:spPr/>
        <p:txBody>
          <a:bodyPr/>
          <a:lstStyle/>
          <a:p>
            <a:fld id="{A0028AA2-5A23-49B5-97B5-3CBA11DA6D29}" type="datetimeFigureOut">
              <a:rPr lang="cs-CZ" smtClean="0"/>
              <a:pPr/>
              <a:t>1.2.2015</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6DB84095-8EB8-406C-9893-F4549AAB8722}"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A0028AA2-5A23-49B5-97B5-3CBA11DA6D29}" type="datetimeFigureOut">
              <a:rPr lang="cs-CZ" smtClean="0"/>
              <a:pPr/>
              <a:t>1.2.2015</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6DB84095-8EB8-406C-9893-F4549AAB8722}"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266464" y="150493"/>
            <a:ext cx="1753283" cy="640474"/>
          </a:xfrm>
        </p:spPr>
        <p:txBody>
          <a:bodyPr anchor="b"/>
          <a:lstStyle>
            <a:lvl1pPr algn="l">
              <a:defRPr sz="11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2083585" y="150495"/>
            <a:ext cx="2979191" cy="3225987"/>
          </a:xfrm>
        </p:spPr>
        <p:txBody>
          <a:bodyPr/>
          <a:lstStyle>
            <a:lvl1pPr>
              <a:defRPr sz="1800"/>
            </a:lvl1pPr>
            <a:lvl2pPr>
              <a:defRPr sz="1600"/>
            </a:lvl2pPr>
            <a:lvl3pPr>
              <a:defRPr sz="1400"/>
            </a:lvl3pPr>
            <a:lvl4pPr>
              <a:defRPr sz="1100"/>
            </a:lvl4pPr>
            <a:lvl5pPr>
              <a:defRPr sz="1100"/>
            </a:lvl5pPr>
            <a:lvl6pPr>
              <a:defRPr sz="1100"/>
            </a:lvl6pPr>
            <a:lvl7pPr>
              <a:defRPr sz="1100"/>
            </a:lvl7pPr>
            <a:lvl8pPr>
              <a:defRPr sz="1100"/>
            </a:lvl8pPr>
            <a:lvl9pPr>
              <a:defRPr sz="11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266464" y="790967"/>
            <a:ext cx="1753283" cy="2585515"/>
          </a:xfrm>
        </p:spPr>
        <p:txBody>
          <a:bodyPr/>
          <a:lstStyle>
            <a:lvl1pPr marL="0" indent="0">
              <a:buNone/>
              <a:defRPr sz="900"/>
            </a:lvl1pPr>
            <a:lvl2pPr marL="260172" indent="0">
              <a:buNone/>
              <a:defRPr sz="700"/>
            </a:lvl2pPr>
            <a:lvl3pPr marL="520343" indent="0">
              <a:buNone/>
              <a:defRPr sz="500"/>
            </a:lvl3pPr>
            <a:lvl4pPr marL="780515" indent="0">
              <a:buNone/>
              <a:defRPr sz="500"/>
            </a:lvl4pPr>
            <a:lvl5pPr marL="1040687" indent="0">
              <a:buNone/>
              <a:defRPr sz="500"/>
            </a:lvl5pPr>
            <a:lvl6pPr marL="1300860" indent="0">
              <a:buNone/>
              <a:defRPr sz="500"/>
            </a:lvl6pPr>
            <a:lvl7pPr marL="1561030" indent="0">
              <a:buNone/>
              <a:defRPr sz="500"/>
            </a:lvl7pPr>
            <a:lvl8pPr marL="1821202" indent="0">
              <a:buNone/>
              <a:defRPr sz="500"/>
            </a:lvl8pPr>
            <a:lvl9pPr marL="2081375" indent="0">
              <a:buNone/>
              <a:defRPr sz="5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A0028AA2-5A23-49B5-97B5-3CBA11DA6D29}" type="datetimeFigureOut">
              <a:rPr lang="cs-CZ" smtClean="0"/>
              <a:pPr/>
              <a:t>1.2.2015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6DB84095-8EB8-406C-9893-F4549AAB8722}"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044569" y="2645888"/>
            <a:ext cx="3197543" cy="312362"/>
          </a:xfrm>
        </p:spPr>
        <p:txBody>
          <a:bodyPr anchor="b"/>
          <a:lstStyle>
            <a:lvl1pPr algn="l">
              <a:defRPr sz="11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044569" y="337737"/>
            <a:ext cx="3197543" cy="2267903"/>
          </a:xfrm>
        </p:spPr>
        <p:txBody>
          <a:bodyPr/>
          <a:lstStyle>
            <a:lvl1pPr marL="0" indent="0">
              <a:buNone/>
              <a:defRPr sz="1800"/>
            </a:lvl1pPr>
            <a:lvl2pPr marL="260172" indent="0">
              <a:buNone/>
              <a:defRPr sz="1600"/>
            </a:lvl2pPr>
            <a:lvl3pPr marL="520343" indent="0">
              <a:buNone/>
              <a:defRPr sz="1400"/>
            </a:lvl3pPr>
            <a:lvl4pPr marL="780515" indent="0">
              <a:buNone/>
              <a:defRPr sz="1100"/>
            </a:lvl4pPr>
            <a:lvl5pPr marL="1040687" indent="0">
              <a:buNone/>
              <a:defRPr sz="1100"/>
            </a:lvl5pPr>
            <a:lvl6pPr marL="1300860" indent="0">
              <a:buNone/>
              <a:defRPr sz="1100"/>
            </a:lvl6pPr>
            <a:lvl7pPr marL="1561030" indent="0">
              <a:buNone/>
              <a:defRPr sz="1100"/>
            </a:lvl7pPr>
            <a:lvl8pPr marL="1821202" indent="0">
              <a:buNone/>
              <a:defRPr sz="1100"/>
            </a:lvl8pPr>
            <a:lvl9pPr marL="2081375" indent="0">
              <a:buNone/>
              <a:defRPr sz="1100"/>
            </a:lvl9pPr>
          </a:lstStyle>
          <a:p>
            <a:endParaRPr lang="cs-CZ"/>
          </a:p>
        </p:txBody>
      </p:sp>
      <p:sp>
        <p:nvSpPr>
          <p:cNvPr id="4" name="Zástupný symbol pro text 3"/>
          <p:cNvSpPr>
            <a:spLocks noGrp="1"/>
          </p:cNvSpPr>
          <p:nvPr>
            <p:ph type="body" sz="half" idx="2"/>
          </p:nvPr>
        </p:nvSpPr>
        <p:spPr>
          <a:xfrm>
            <a:off x="1044569" y="2958250"/>
            <a:ext cx="3197543" cy="443605"/>
          </a:xfrm>
        </p:spPr>
        <p:txBody>
          <a:bodyPr/>
          <a:lstStyle>
            <a:lvl1pPr marL="0" indent="0">
              <a:buNone/>
              <a:defRPr sz="900"/>
            </a:lvl1pPr>
            <a:lvl2pPr marL="260172" indent="0">
              <a:buNone/>
              <a:defRPr sz="700"/>
            </a:lvl2pPr>
            <a:lvl3pPr marL="520343" indent="0">
              <a:buNone/>
              <a:defRPr sz="500"/>
            </a:lvl3pPr>
            <a:lvl4pPr marL="780515" indent="0">
              <a:buNone/>
              <a:defRPr sz="500"/>
            </a:lvl4pPr>
            <a:lvl5pPr marL="1040687" indent="0">
              <a:buNone/>
              <a:defRPr sz="500"/>
            </a:lvl5pPr>
            <a:lvl6pPr marL="1300860" indent="0">
              <a:buNone/>
              <a:defRPr sz="500"/>
            </a:lvl6pPr>
            <a:lvl7pPr marL="1561030" indent="0">
              <a:buNone/>
              <a:defRPr sz="500"/>
            </a:lvl7pPr>
            <a:lvl8pPr marL="1821202" indent="0">
              <a:buNone/>
              <a:defRPr sz="500"/>
            </a:lvl8pPr>
            <a:lvl9pPr marL="2081375" indent="0">
              <a:buNone/>
              <a:defRPr sz="5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p>
            <a:fld id="{A0028AA2-5A23-49B5-97B5-3CBA11DA6D29}" type="datetimeFigureOut">
              <a:rPr lang="cs-CZ" smtClean="0"/>
              <a:pPr/>
              <a:t>1.2.2015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6DB84095-8EB8-406C-9893-F4549AAB8722}" type="slidenum">
              <a:rPr lang="cs-CZ" smtClean="0"/>
              <a:pPr/>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266463" y="151370"/>
            <a:ext cx="4796315" cy="629973"/>
          </a:xfrm>
          <a:prstGeom prst="rect">
            <a:avLst/>
          </a:prstGeom>
        </p:spPr>
        <p:txBody>
          <a:bodyPr vert="horz" lIns="52035" tIns="26018" rIns="52035" bIns="26018" rtlCol="0" anchor="ctr">
            <a:normAutofit/>
          </a:bodyPr>
          <a:lstStyle/>
          <a:p>
            <a:r>
              <a:rPr lang="cs-CZ" smtClean="0"/>
              <a:t>Klepnutím lze upravit styl předlohy nadpisů.</a:t>
            </a:r>
            <a:endParaRPr lang="cs-CZ"/>
          </a:p>
        </p:txBody>
      </p:sp>
      <p:sp>
        <p:nvSpPr>
          <p:cNvPr id="3" name="Zástupný symbol pro text 2"/>
          <p:cNvSpPr>
            <a:spLocks noGrp="1"/>
          </p:cNvSpPr>
          <p:nvPr>
            <p:ph type="body" idx="1"/>
          </p:nvPr>
        </p:nvSpPr>
        <p:spPr>
          <a:xfrm>
            <a:off x="266463" y="881964"/>
            <a:ext cx="4796315" cy="2494518"/>
          </a:xfrm>
          <a:prstGeom prst="rect">
            <a:avLst/>
          </a:prstGeom>
        </p:spPr>
        <p:txBody>
          <a:bodyPr vert="horz" lIns="52035" tIns="26018" rIns="52035" bIns="26018"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266463" y="3503350"/>
            <a:ext cx="1243488" cy="201241"/>
          </a:xfrm>
          <a:prstGeom prst="rect">
            <a:avLst/>
          </a:prstGeom>
        </p:spPr>
        <p:txBody>
          <a:bodyPr vert="horz" lIns="52035" tIns="26018" rIns="52035" bIns="26018" rtlCol="0" anchor="ctr"/>
          <a:lstStyle>
            <a:lvl1pPr algn="l">
              <a:defRPr sz="700">
                <a:solidFill>
                  <a:schemeClr val="tx1">
                    <a:tint val="75000"/>
                  </a:schemeClr>
                </a:solidFill>
              </a:defRPr>
            </a:lvl1pPr>
          </a:lstStyle>
          <a:p>
            <a:fld id="{A0028AA2-5A23-49B5-97B5-3CBA11DA6D29}" type="datetimeFigureOut">
              <a:rPr lang="cs-CZ" smtClean="0"/>
              <a:pPr/>
              <a:t>1.2.2015</a:t>
            </a:fld>
            <a:endParaRPr lang="cs-CZ"/>
          </a:p>
        </p:txBody>
      </p:sp>
      <p:sp>
        <p:nvSpPr>
          <p:cNvPr id="5" name="Zástupný symbol pro zápatí 4"/>
          <p:cNvSpPr>
            <a:spLocks noGrp="1"/>
          </p:cNvSpPr>
          <p:nvPr>
            <p:ph type="ftr" sz="quarter" idx="3"/>
          </p:nvPr>
        </p:nvSpPr>
        <p:spPr>
          <a:xfrm>
            <a:off x="1820824" y="3503350"/>
            <a:ext cx="1687593" cy="201241"/>
          </a:xfrm>
          <a:prstGeom prst="rect">
            <a:avLst/>
          </a:prstGeom>
        </p:spPr>
        <p:txBody>
          <a:bodyPr vert="horz" lIns="52035" tIns="26018" rIns="52035" bIns="26018" rtlCol="0" anchor="ctr"/>
          <a:lstStyle>
            <a:lvl1pPr algn="ctr">
              <a:defRPr sz="7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3819289" y="3503350"/>
            <a:ext cx="1243488" cy="201241"/>
          </a:xfrm>
          <a:prstGeom prst="rect">
            <a:avLst/>
          </a:prstGeom>
        </p:spPr>
        <p:txBody>
          <a:bodyPr vert="horz" lIns="52035" tIns="26018" rIns="52035" bIns="26018" rtlCol="0" anchor="ctr"/>
          <a:lstStyle>
            <a:lvl1pPr algn="r">
              <a:defRPr sz="700">
                <a:solidFill>
                  <a:schemeClr val="tx1">
                    <a:tint val="75000"/>
                  </a:schemeClr>
                </a:solidFill>
              </a:defRPr>
            </a:lvl1pPr>
          </a:lstStyle>
          <a:p>
            <a:fld id="{6DB84095-8EB8-406C-9893-F4549AAB8722}"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20343" rtl="0" eaLnBrk="1" latinLnBrk="0" hangingPunct="1">
        <a:spcBef>
          <a:spcPct val="0"/>
        </a:spcBef>
        <a:buNone/>
        <a:defRPr sz="2600" kern="1200">
          <a:solidFill>
            <a:schemeClr val="tx1"/>
          </a:solidFill>
          <a:latin typeface="+mj-lt"/>
          <a:ea typeface="+mj-ea"/>
          <a:cs typeface="+mj-cs"/>
        </a:defRPr>
      </a:lvl1pPr>
    </p:titleStyle>
    <p:bodyStyle>
      <a:lvl1pPr marL="195129" indent="-195129" algn="l" defTabSz="520343" rtl="0" eaLnBrk="1" latinLnBrk="0" hangingPunct="1">
        <a:spcBef>
          <a:spcPct val="20000"/>
        </a:spcBef>
        <a:buFont typeface="Arial" pitchFamily="34" charset="0"/>
        <a:buChar char="•"/>
        <a:defRPr sz="1800" kern="1200">
          <a:solidFill>
            <a:schemeClr val="tx1"/>
          </a:solidFill>
          <a:latin typeface="+mn-lt"/>
          <a:ea typeface="+mn-ea"/>
          <a:cs typeface="+mn-cs"/>
        </a:defRPr>
      </a:lvl1pPr>
      <a:lvl2pPr marL="422780" indent="-162608" algn="l" defTabSz="520343"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650430" indent="-130086" algn="l" defTabSz="520343" rtl="0" eaLnBrk="1" latinLnBrk="0" hangingPunct="1">
        <a:spcBef>
          <a:spcPct val="20000"/>
        </a:spcBef>
        <a:buFont typeface="Arial" pitchFamily="34" charset="0"/>
        <a:buChar char="•"/>
        <a:defRPr sz="1400" kern="1200">
          <a:solidFill>
            <a:schemeClr val="tx1"/>
          </a:solidFill>
          <a:latin typeface="+mn-lt"/>
          <a:ea typeface="+mn-ea"/>
          <a:cs typeface="+mn-cs"/>
        </a:defRPr>
      </a:lvl3pPr>
      <a:lvl4pPr marL="910602" indent="-130086" algn="l" defTabSz="520343"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1170773" indent="-130086" algn="l" defTabSz="520343"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1430945" indent="-130086" algn="l" defTabSz="520343" rtl="0" eaLnBrk="1" latinLnBrk="0" hangingPunct="1">
        <a:spcBef>
          <a:spcPct val="20000"/>
        </a:spcBef>
        <a:buFont typeface="Arial" pitchFamily="34" charset="0"/>
        <a:buChar char="•"/>
        <a:defRPr sz="1100" kern="1200">
          <a:solidFill>
            <a:schemeClr val="tx1"/>
          </a:solidFill>
          <a:latin typeface="+mn-lt"/>
          <a:ea typeface="+mn-ea"/>
          <a:cs typeface="+mn-cs"/>
        </a:defRPr>
      </a:lvl6pPr>
      <a:lvl7pPr marL="1691117" indent="-130086" algn="l" defTabSz="520343" rtl="0" eaLnBrk="1" latinLnBrk="0" hangingPunct="1">
        <a:spcBef>
          <a:spcPct val="20000"/>
        </a:spcBef>
        <a:buFont typeface="Arial" pitchFamily="34" charset="0"/>
        <a:buChar char="•"/>
        <a:defRPr sz="1100" kern="1200">
          <a:solidFill>
            <a:schemeClr val="tx1"/>
          </a:solidFill>
          <a:latin typeface="+mn-lt"/>
          <a:ea typeface="+mn-ea"/>
          <a:cs typeface="+mn-cs"/>
        </a:defRPr>
      </a:lvl7pPr>
      <a:lvl8pPr marL="1951288" indent="-130086" algn="l" defTabSz="520343" rtl="0" eaLnBrk="1" latinLnBrk="0" hangingPunct="1">
        <a:spcBef>
          <a:spcPct val="20000"/>
        </a:spcBef>
        <a:buFont typeface="Arial" pitchFamily="34" charset="0"/>
        <a:buChar char="•"/>
        <a:defRPr sz="1100" kern="1200">
          <a:solidFill>
            <a:schemeClr val="tx1"/>
          </a:solidFill>
          <a:latin typeface="+mn-lt"/>
          <a:ea typeface="+mn-ea"/>
          <a:cs typeface="+mn-cs"/>
        </a:defRPr>
      </a:lvl8pPr>
      <a:lvl9pPr marL="2211460" indent="-130086" algn="l" defTabSz="520343" rtl="0" eaLnBrk="1" latinLnBrk="0" hangingPunct="1">
        <a:spcBef>
          <a:spcPct val="20000"/>
        </a:spcBef>
        <a:buFont typeface="Arial" pitchFamily="34" charset="0"/>
        <a:buChar char="•"/>
        <a:defRPr sz="1100" kern="1200">
          <a:solidFill>
            <a:schemeClr val="tx1"/>
          </a:solidFill>
          <a:latin typeface="+mn-lt"/>
          <a:ea typeface="+mn-ea"/>
          <a:cs typeface="+mn-cs"/>
        </a:defRPr>
      </a:lvl9pPr>
    </p:bodyStyle>
    <p:otherStyle>
      <a:defPPr>
        <a:defRPr lang="cs-CZ"/>
      </a:defPPr>
      <a:lvl1pPr marL="0" algn="l" defTabSz="520343" rtl="0" eaLnBrk="1" latinLnBrk="0" hangingPunct="1">
        <a:defRPr sz="1000" kern="1200">
          <a:solidFill>
            <a:schemeClr val="tx1"/>
          </a:solidFill>
          <a:latin typeface="+mn-lt"/>
          <a:ea typeface="+mn-ea"/>
          <a:cs typeface="+mn-cs"/>
        </a:defRPr>
      </a:lvl1pPr>
      <a:lvl2pPr marL="260172" algn="l" defTabSz="520343" rtl="0" eaLnBrk="1" latinLnBrk="0" hangingPunct="1">
        <a:defRPr sz="1000" kern="1200">
          <a:solidFill>
            <a:schemeClr val="tx1"/>
          </a:solidFill>
          <a:latin typeface="+mn-lt"/>
          <a:ea typeface="+mn-ea"/>
          <a:cs typeface="+mn-cs"/>
        </a:defRPr>
      </a:lvl2pPr>
      <a:lvl3pPr marL="520343" algn="l" defTabSz="520343" rtl="0" eaLnBrk="1" latinLnBrk="0" hangingPunct="1">
        <a:defRPr sz="1000" kern="1200">
          <a:solidFill>
            <a:schemeClr val="tx1"/>
          </a:solidFill>
          <a:latin typeface="+mn-lt"/>
          <a:ea typeface="+mn-ea"/>
          <a:cs typeface="+mn-cs"/>
        </a:defRPr>
      </a:lvl3pPr>
      <a:lvl4pPr marL="780515" algn="l" defTabSz="520343" rtl="0" eaLnBrk="1" latinLnBrk="0" hangingPunct="1">
        <a:defRPr sz="1000" kern="1200">
          <a:solidFill>
            <a:schemeClr val="tx1"/>
          </a:solidFill>
          <a:latin typeface="+mn-lt"/>
          <a:ea typeface="+mn-ea"/>
          <a:cs typeface="+mn-cs"/>
        </a:defRPr>
      </a:lvl4pPr>
      <a:lvl5pPr marL="1040687" algn="l" defTabSz="520343" rtl="0" eaLnBrk="1" latinLnBrk="0" hangingPunct="1">
        <a:defRPr sz="1000" kern="1200">
          <a:solidFill>
            <a:schemeClr val="tx1"/>
          </a:solidFill>
          <a:latin typeface="+mn-lt"/>
          <a:ea typeface="+mn-ea"/>
          <a:cs typeface="+mn-cs"/>
        </a:defRPr>
      </a:lvl5pPr>
      <a:lvl6pPr marL="1300860" algn="l" defTabSz="520343" rtl="0" eaLnBrk="1" latinLnBrk="0" hangingPunct="1">
        <a:defRPr sz="1000" kern="1200">
          <a:solidFill>
            <a:schemeClr val="tx1"/>
          </a:solidFill>
          <a:latin typeface="+mn-lt"/>
          <a:ea typeface="+mn-ea"/>
          <a:cs typeface="+mn-cs"/>
        </a:defRPr>
      </a:lvl6pPr>
      <a:lvl7pPr marL="1561030" algn="l" defTabSz="520343" rtl="0" eaLnBrk="1" latinLnBrk="0" hangingPunct="1">
        <a:defRPr sz="1000" kern="1200">
          <a:solidFill>
            <a:schemeClr val="tx1"/>
          </a:solidFill>
          <a:latin typeface="+mn-lt"/>
          <a:ea typeface="+mn-ea"/>
          <a:cs typeface="+mn-cs"/>
        </a:defRPr>
      </a:lvl7pPr>
      <a:lvl8pPr marL="1821202" algn="l" defTabSz="520343" rtl="0" eaLnBrk="1" latinLnBrk="0" hangingPunct="1">
        <a:defRPr sz="1000" kern="1200">
          <a:solidFill>
            <a:schemeClr val="tx1"/>
          </a:solidFill>
          <a:latin typeface="+mn-lt"/>
          <a:ea typeface="+mn-ea"/>
          <a:cs typeface="+mn-cs"/>
        </a:defRPr>
      </a:lvl8pPr>
      <a:lvl9pPr marL="2081375" algn="l" defTabSz="520343" rtl="0" eaLnBrk="1" latinLnBrk="0" hangingPunct="1">
        <a:defRPr sz="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Zaoblený obdélník 12"/>
          <p:cNvSpPr/>
          <p:nvPr/>
        </p:nvSpPr>
        <p:spPr>
          <a:xfrm>
            <a:off x="807231" y="246845"/>
            <a:ext cx="4286280" cy="714380"/>
          </a:xfrm>
          <a:prstGeom prst="roundRect">
            <a:avLst/>
          </a:prstGeom>
          <a:solidFill>
            <a:srgbClr val="31C1E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9246" tIns="64623" rIns="129246" bIns="64623" rtlCol="0" anchor="ctr"/>
          <a:lstStyle/>
          <a:p>
            <a:r>
              <a:rPr lang="cs-CZ" b="1" dirty="0" smtClean="0">
                <a:solidFill>
                  <a:schemeClr val="tx1"/>
                </a:solidFill>
              </a:rPr>
              <a:t>Kde v oční kouli bys hledal svaly?</a:t>
            </a:r>
          </a:p>
          <a:p>
            <a:r>
              <a:rPr lang="cs-CZ" dirty="0" smtClean="0">
                <a:solidFill>
                  <a:schemeClr val="tx1"/>
                </a:solidFill>
              </a:rPr>
              <a:t>a) nikde, žádné tam nejsou    b) v duhovce a na čočce    c) ve sklivci    </a:t>
            </a:r>
          </a:p>
          <a:p>
            <a:r>
              <a:rPr lang="cs-CZ" dirty="0" smtClean="0">
                <a:solidFill>
                  <a:schemeClr val="tx1"/>
                </a:solidFill>
              </a:rPr>
              <a:t>d) na sítnici</a:t>
            </a:r>
            <a:endParaRPr lang="cs-CZ" dirty="0">
              <a:solidFill>
                <a:schemeClr val="tx1"/>
              </a:solidFill>
            </a:endParaRPr>
          </a:p>
        </p:txBody>
      </p:sp>
      <p:sp>
        <p:nvSpPr>
          <p:cNvPr id="14" name="Elipsa 13"/>
          <p:cNvSpPr/>
          <p:nvPr/>
        </p:nvSpPr>
        <p:spPr>
          <a:xfrm>
            <a:off x="235727" y="389721"/>
            <a:ext cx="500066" cy="500066"/>
          </a:xfrm>
          <a:prstGeom prst="ellipse">
            <a:avLst/>
          </a:prstGeom>
          <a:solidFill>
            <a:srgbClr val="31C1E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chemeClr val="tx1"/>
                </a:solidFill>
              </a:rPr>
              <a:t>1</a:t>
            </a:r>
            <a:endParaRPr lang="cs-CZ" sz="1600" dirty="0">
              <a:solidFill>
                <a:schemeClr val="tx1"/>
              </a:solidFill>
            </a:endParaRPr>
          </a:p>
        </p:txBody>
      </p:sp>
      <p:sp>
        <p:nvSpPr>
          <p:cNvPr id="15" name="Zaoblený obdélník 14"/>
          <p:cNvSpPr/>
          <p:nvPr/>
        </p:nvSpPr>
        <p:spPr>
          <a:xfrm>
            <a:off x="807231" y="961225"/>
            <a:ext cx="4286280" cy="642942"/>
          </a:xfrm>
          <a:prstGeom prst="round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9246" tIns="64623" rIns="129246" bIns="64623" rtlCol="0" anchor="ctr"/>
          <a:lstStyle/>
          <a:p>
            <a:r>
              <a:rPr lang="cs-CZ" b="1" dirty="0" smtClean="0">
                <a:solidFill>
                  <a:schemeClr val="tx1"/>
                </a:solidFill>
              </a:rPr>
              <a:t>Co přesně znamená výraz imunita?</a:t>
            </a:r>
          </a:p>
          <a:p>
            <a:r>
              <a:rPr lang="cs-CZ" dirty="0" smtClean="0">
                <a:solidFill>
                  <a:schemeClr val="tx1"/>
                </a:solidFill>
              </a:rPr>
              <a:t>a) srážlivost krve    b)sípavé dýchání    c) přeměna látková   </a:t>
            </a:r>
          </a:p>
          <a:p>
            <a:r>
              <a:rPr lang="cs-CZ" dirty="0" smtClean="0">
                <a:solidFill>
                  <a:schemeClr val="tx1"/>
                </a:solidFill>
              </a:rPr>
              <a:t>d) obranyschopnost organismu </a:t>
            </a:r>
            <a:endParaRPr lang="cs-CZ" dirty="0">
              <a:solidFill>
                <a:schemeClr val="tx1"/>
              </a:solidFill>
            </a:endParaRPr>
          </a:p>
        </p:txBody>
      </p:sp>
      <p:sp>
        <p:nvSpPr>
          <p:cNvPr id="17" name="Elipsa 16"/>
          <p:cNvSpPr/>
          <p:nvPr/>
        </p:nvSpPr>
        <p:spPr>
          <a:xfrm>
            <a:off x="235727" y="1032663"/>
            <a:ext cx="500066" cy="50006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chemeClr val="tx1"/>
                </a:solidFill>
              </a:rPr>
              <a:t>2</a:t>
            </a:r>
            <a:endParaRPr lang="cs-CZ" sz="1600" dirty="0"/>
          </a:p>
        </p:txBody>
      </p:sp>
      <p:sp>
        <p:nvSpPr>
          <p:cNvPr id="18" name="Elipsa 17"/>
          <p:cNvSpPr/>
          <p:nvPr/>
        </p:nvSpPr>
        <p:spPr>
          <a:xfrm>
            <a:off x="235727" y="1675605"/>
            <a:ext cx="500066" cy="500066"/>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chemeClr val="tx1"/>
                </a:solidFill>
              </a:rPr>
              <a:t>3</a:t>
            </a:r>
            <a:endParaRPr lang="cs-CZ" sz="1600" dirty="0">
              <a:solidFill>
                <a:schemeClr val="tx1"/>
              </a:solidFill>
            </a:endParaRPr>
          </a:p>
        </p:txBody>
      </p:sp>
      <p:sp>
        <p:nvSpPr>
          <p:cNvPr id="19" name="Elipsa 18"/>
          <p:cNvSpPr/>
          <p:nvPr/>
        </p:nvSpPr>
        <p:spPr>
          <a:xfrm>
            <a:off x="235727" y="2318547"/>
            <a:ext cx="500066" cy="500066"/>
          </a:xfrm>
          <a:prstGeom prst="ellipse">
            <a:avLst/>
          </a:prstGeom>
          <a:solidFill>
            <a:srgbClr val="99FF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chemeClr val="tx1"/>
                </a:solidFill>
              </a:rPr>
              <a:t>4</a:t>
            </a:r>
            <a:endParaRPr lang="cs-CZ" sz="1600" dirty="0">
              <a:solidFill>
                <a:schemeClr val="tx1"/>
              </a:solidFill>
            </a:endParaRPr>
          </a:p>
        </p:txBody>
      </p:sp>
      <p:sp>
        <p:nvSpPr>
          <p:cNvPr id="20" name="Elipsa 19"/>
          <p:cNvSpPr/>
          <p:nvPr/>
        </p:nvSpPr>
        <p:spPr>
          <a:xfrm>
            <a:off x="235727" y="2961489"/>
            <a:ext cx="500066" cy="50006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chemeClr val="tx1"/>
                </a:solidFill>
              </a:rPr>
              <a:t>5</a:t>
            </a:r>
            <a:endParaRPr lang="cs-CZ" sz="1600" dirty="0">
              <a:solidFill>
                <a:schemeClr val="tx1"/>
              </a:solidFill>
            </a:endParaRPr>
          </a:p>
        </p:txBody>
      </p:sp>
      <p:sp>
        <p:nvSpPr>
          <p:cNvPr id="21" name="Zaoblený obdélník 20"/>
          <p:cNvSpPr/>
          <p:nvPr/>
        </p:nvSpPr>
        <p:spPr>
          <a:xfrm>
            <a:off x="807231" y="2890051"/>
            <a:ext cx="4286280" cy="64294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9246" tIns="64623" rIns="129246" bIns="64623" rtlCol="0" anchor="ctr"/>
          <a:lstStyle/>
          <a:p>
            <a:r>
              <a:rPr lang="cs-CZ" b="1" dirty="0" smtClean="0">
                <a:solidFill>
                  <a:schemeClr val="tx1"/>
                </a:solidFill>
              </a:rPr>
              <a:t>Jak se nazývá zakrnělý pozůstatek ocasu u člověka?</a:t>
            </a:r>
          </a:p>
          <a:p>
            <a:r>
              <a:rPr lang="cs-CZ" dirty="0" smtClean="0">
                <a:solidFill>
                  <a:schemeClr val="tx1"/>
                </a:solidFill>
              </a:rPr>
              <a:t>a) bérec    b) </a:t>
            </a:r>
            <a:r>
              <a:rPr lang="cs-CZ" dirty="0" err="1" smtClean="0">
                <a:solidFill>
                  <a:schemeClr val="tx1"/>
                </a:solidFill>
              </a:rPr>
              <a:t>hlezno</a:t>
            </a:r>
            <a:r>
              <a:rPr lang="cs-CZ" dirty="0" smtClean="0">
                <a:solidFill>
                  <a:schemeClr val="tx1"/>
                </a:solidFill>
              </a:rPr>
              <a:t>    c) kostrč    d) apendix</a:t>
            </a:r>
            <a:endParaRPr lang="cs-CZ" dirty="0">
              <a:solidFill>
                <a:schemeClr val="tx1"/>
              </a:solidFill>
            </a:endParaRPr>
          </a:p>
        </p:txBody>
      </p:sp>
      <p:sp>
        <p:nvSpPr>
          <p:cNvPr id="22" name="Zaoblený obdélník 21"/>
          <p:cNvSpPr/>
          <p:nvPr/>
        </p:nvSpPr>
        <p:spPr>
          <a:xfrm>
            <a:off x="807231" y="1604167"/>
            <a:ext cx="4286280" cy="642942"/>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9246" tIns="64623" rIns="129246" bIns="64623" rtlCol="0" anchor="ctr"/>
          <a:lstStyle/>
          <a:p>
            <a:r>
              <a:rPr lang="cs-CZ" b="1" dirty="0" smtClean="0">
                <a:solidFill>
                  <a:schemeClr val="tx1"/>
                </a:solidFill>
              </a:rPr>
              <a:t>Jak se nazývá mužská pohlavní buňka? </a:t>
            </a:r>
          </a:p>
          <a:p>
            <a:r>
              <a:rPr lang="cs-CZ" dirty="0" smtClean="0">
                <a:solidFill>
                  <a:schemeClr val="tx1"/>
                </a:solidFill>
              </a:rPr>
              <a:t>a) </a:t>
            </a:r>
            <a:r>
              <a:rPr lang="cs-CZ" dirty="0" err="1" smtClean="0">
                <a:solidFill>
                  <a:schemeClr val="tx1"/>
                </a:solidFill>
              </a:rPr>
              <a:t>spermid</a:t>
            </a:r>
            <a:r>
              <a:rPr lang="cs-CZ" dirty="0" smtClean="0">
                <a:solidFill>
                  <a:schemeClr val="tx1"/>
                </a:solidFill>
              </a:rPr>
              <a:t>    b) </a:t>
            </a:r>
            <a:r>
              <a:rPr lang="cs-CZ" dirty="0" err="1" smtClean="0">
                <a:solidFill>
                  <a:schemeClr val="tx1"/>
                </a:solidFill>
              </a:rPr>
              <a:t>spermoid</a:t>
            </a:r>
            <a:r>
              <a:rPr lang="cs-CZ" dirty="0" smtClean="0">
                <a:solidFill>
                  <a:schemeClr val="tx1"/>
                </a:solidFill>
              </a:rPr>
              <a:t>    c) spermatida    d) spermie  </a:t>
            </a:r>
            <a:endParaRPr lang="cs-CZ" dirty="0">
              <a:solidFill>
                <a:schemeClr val="tx1"/>
              </a:solidFill>
            </a:endParaRPr>
          </a:p>
        </p:txBody>
      </p:sp>
      <p:sp>
        <p:nvSpPr>
          <p:cNvPr id="23" name="Zaoblený obdélník 22"/>
          <p:cNvSpPr/>
          <p:nvPr/>
        </p:nvSpPr>
        <p:spPr>
          <a:xfrm>
            <a:off x="807231" y="2247109"/>
            <a:ext cx="4286280" cy="642942"/>
          </a:xfrm>
          <a:prstGeom prst="roundRect">
            <a:avLst/>
          </a:prstGeom>
          <a:solidFill>
            <a:srgbClr val="99FF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9246" tIns="64623" rIns="129246" bIns="64623" rtlCol="0" anchor="ctr"/>
          <a:lstStyle/>
          <a:p>
            <a:r>
              <a:rPr lang="cs-CZ" sz="800" b="1" dirty="0" smtClean="0">
                <a:solidFill>
                  <a:schemeClr val="tx1"/>
                </a:solidFill>
              </a:rPr>
              <a:t>Jak je možné, že žaludek nestráví sám sebe?</a:t>
            </a:r>
          </a:p>
          <a:p>
            <a:r>
              <a:rPr lang="cs-CZ" sz="800" dirty="0" smtClean="0">
                <a:solidFill>
                  <a:schemeClr val="tx1"/>
                </a:solidFill>
              </a:rPr>
              <a:t>a) živé buňky sliznice jsou chráněny několika vrstvami mrtvých buněk, kterým natrávení nevadí    b) buňky žaludeční sliznice obsahují velmi odolný keratin, při zvýšení koncentrace žaludečních šťáv by ovšem problém nastal     c) žaludeční sliznice je chráněna neustále obnovovanou vrstvou speciálního hlenu </a:t>
            </a:r>
            <a:endParaRPr lang="cs-CZ" sz="800" dirty="0">
              <a:solidFill>
                <a:schemeClr val="tx1"/>
              </a:solidFill>
            </a:endParaRPr>
          </a:p>
        </p:txBody>
      </p:sp>
      <p:sp>
        <p:nvSpPr>
          <p:cNvPr id="25" name="Rámeček 24"/>
          <p:cNvSpPr/>
          <p:nvPr/>
        </p:nvSpPr>
        <p:spPr>
          <a:xfrm>
            <a:off x="92851" y="103969"/>
            <a:ext cx="5143536" cy="3571900"/>
          </a:xfrm>
          <a:prstGeom prst="frame">
            <a:avLst>
              <a:gd name="adj1"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chemeClr val="tx1"/>
              </a:solidFill>
            </a:endParaRPr>
          </a:p>
        </p:txBody>
      </p:sp>
      <p:sp>
        <p:nvSpPr>
          <p:cNvPr id="16" name="Rámeček 15"/>
          <p:cNvSpPr/>
          <p:nvPr/>
        </p:nvSpPr>
        <p:spPr>
          <a:xfrm>
            <a:off x="92851" y="103969"/>
            <a:ext cx="214314" cy="214314"/>
          </a:xfrm>
          <a:prstGeom prst="frame">
            <a:avLst>
              <a:gd name="adj1" fmla="val 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schemeClr val="tx1"/>
              </a:solidFill>
            </a:endParaRPr>
          </a:p>
        </p:txBody>
      </p:sp>
      <p:sp>
        <p:nvSpPr>
          <p:cNvPr id="24" name="TextovéPole 23"/>
          <p:cNvSpPr txBox="1"/>
          <p:nvPr/>
        </p:nvSpPr>
        <p:spPr>
          <a:xfrm>
            <a:off x="0" y="103969"/>
            <a:ext cx="378603" cy="246221"/>
          </a:xfrm>
          <a:prstGeom prst="rect">
            <a:avLst/>
          </a:prstGeom>
          <a:noFill/>
        </p:spPr>
        <p:txBody>
          <a:bodyPr wrap="square" rtlCol="0">
            <a:spAutoFit/>
          </a:bodyPr>
          <a:lstStyle/>
          <a:p>
            <a:r>
              <a:rPr lang="cs-CZ" smtClean="0"/>
              <a:t>  16</a:t>
            </a:r>
            <a:endParaRPr lang="cs-CZ"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 name="Zaoblený obdélník 12"/>
          <p:cNvSpPr/>
          <p:nvPr/>
        </p:nvSpPr>
        <p:spPr>
          <a:xfrm>
            <a:off x="807231" y="246845"/>
            <a:ext cx="4286280" cy="714380"/>
          </a:xfrm>
          <a:prstGeom prst="roundRect">
            <a:avLst/>
          </a:prstGeom>
          <a:solidFill>
            <a:srgbClr val="31C1E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9246" tIns="64623" rIns="129246" bIns="64623" rtlCol="0" anchor="ctr"/>
          <a:lstStyle/>
          <a:p>
            <a:r>
              <a:rPr lang="cs-CZ" b="1" dirty="0" smtClean="0">
                <a:solidFill>
                  <a:schemeClr val="tx1"/>
                </a:solidFill>
              </a:rPr>
              <a:t>Kde v oční kouli bys hledal svaly?</a:t>
            </a:r>
          </a:p>
          <a:p>
            <a:r>
              <a:rPr lang="cs-CZ" dirty="0" smtClean="0">
                <a:solidFill>
                  <a:schemeClr val="tx1"/>
                </a:solidFill>
              </a:rPr>
              <a:t>a) nikde, žádné tam nejsou    b) </a:t>
            </a:r>
            <a:r>
              <a:rPr lang="cs-CZ" b="1" u="sng" dirty="0" smtClean="0">
                <a:solidFill>
                  <a:schemeClr val="tx1"/>
                </a:solidFill>
              </a:rPr>
              <a:t>v duhovce a na čočce</a:t>
            </a:r>
            <a:r>
              <a:rPr lang="cs-CZ" dirty="0" smtClean="0">
                <a:solidFill>
                  <a:schemeClr val="tx1"/>
                </a:solidFill>
              </a:rPr>
              <a:t>    c) ve sklivci    </a:t>
            </a:r>
          </a:p>
          <a:p>
            <a:r>
              <a:rPr lang="cs-CZ" dirty="0" smtClean="0">
                <a:solidFill>
                  <a:schemeClr val="tx1"/>
                </a:solidFill>
              </a:rPr>
              <a:t>d) na sítnici</a:t>
            </a:r>
            <a:endParaRPr lang="cs-CZ" dirty="0">
              <a:solidFill>
                <a:schemeClr val="tx1"/>
              </a:solidFill>
            </a:endParaRPr>
          </a:p>
        </p:txBody>
      </p:sp>
      <p:sp>
        <p:nvSpPr>
          <p:cNvPr id="14" name="Elipsa 13"/>
          <p:cNvSpPr/>
          <p:nvPr/>
        </p:nvSpPr>
        <p:spPr>
          <a:xfrm>
            <a:off x="235727" y="389721"/>
            <a:ext cx="500066" cy="500066"/>
          </a:xfrm>
          <a:prstGeom prst="ellipse">
            <a:avLst/>
          </a:prstGeom>
          <a:solidFill>
            <a:srgbClr val="31C1E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chemeClr val="tx1"/>
                </a:solidFill>
              </a:rPr>
              <a:t>1</a:t>
            </a:r>
            <a:endParaRPr lang="cs-CZ" sz="1600" dirty="0">
              <a:solidFill>
                <a:schemeClr val="tx1"/>
              </a:solidFill>
            </a:endParaRPr>
          </a:p>
        </p:txBody>
      </p:sp>
      <p:sp>
        <p:nvSpPr>
          <p:cNvPr id="15" name="Zaoblený obdélník 14"/>
          <p:cNvSpPr/>
          <p:nvPr/>
        </p:nvSpPr>
        <p:spPr>
          <a:xfrm>
            <a:off x="807231" y="961225"/>
            <a:ext cx="4286280" cy="642942"/>
          </a:xfrm>
          <a:prstGeom prst="round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9246" tIns="64623" rIns="129246" bIns="64623" rtlCol="0" anchor="ctr"/>
          <a:lstStyle/>
          <a:p>
            <a:r>
              <a:rPr lang="cs-CZ" b="1" dirty="0" smtClean="0">
                <a:solidFill>
                  <a:schemeClr val="tx1"/>
                </a:solidFill>
              </a:rPr>
              <a:t>Co přesně znamená výraz imunita?</a:t>
            </a:r>
          </a:p>
          <a:p>
            <a:r>
              <a:rPr lang="cs-CZ" dirty="0" smtClean="0">
                <a:solidFill>
                  <a:schemeClr val="tx1"/>
                </a:solidFill>
              </a:rPr>
              <a:t>a) srážlivost krve    b)sípavé dýchání    c) přeměna látková   </a:t>
            </a:r>
          </a:p>
          <a:p>
            <a:r>
              <a:rPr lang="cs-CZ" dirty="0" smtClean="0">
                <a:solidFill>
                  <a:schemeClr val="tx1"/>
                </a:solidFill>
              </a:rPr>
              <a:t>d) </a:t>
            </a:r>
            <a:r>
              <a:rPr lang="cs-CZ" b="1" u="sng" dirty="0" smtClean="0">
                <a:solidFill>
                  <a:schemeClr val="tx1"/>
                </a:solidFill>
              </a:rPr>
              <a:t>obranyschopnost organismu </a:t>
            </a:r>
            <a:endParaRPr lang="cs-CZ" b="1" u="sng" dirty="0">
              <a:solidFill>
                <a:schemeClr val="tx1"/>
              </a:solidFill>
            </a:endParaRPr>
          </a:p>
        </p:txBody>
      </p:sp>
      <p:sp>
        <p:nvSpPr>
          <p:cNvPr id="17" name="Elipsa 16"/>
          <p:cNvSpPr/>
          <p:nvPr/>
        </p:nvSpPr>
        <p:spPr>
          <a:xfrm>
            <a:off x="235727" y="1032663"/>
            <a:ext cx="500066" cy="500066"/>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chemeClr val="tx1"/>
                </a:solidFill>
              </a:rPr>
              <a:t>2</a:t>
            </a:r>
            <a:endParaRPr lang="cs-CZ" sz="1600" dirty="0"/>
          </a:p>
        </p:txBody>
      </p:sp>
      <p:sp>
        <p:nvSpPr>
          <p:cNvPr id="18" name="Elipsa 17"/>
          <p:cNvSpPr/>
          <p:nvPr/>
        </p:nvSpPr>
        <p:spPr>
          <a:xfrm>
            <a:off x="235727" y="1675605"/>
            <a:ext cx="500066" cy="500066"/>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chemeClr val="tx1"/>
                </a:solidFill>
              </a:rPr>
              <a:t>3</a:t>
            </a:r>
            <a:endParaRPr lang="cs-CZ" sz="1600" dirty="0">
              <a:solidFill>
                <a:schemeClr val="tx1"/>
              </a:solidFill>
            </a:endParaRPr>
          </a:p>
        </p:txBody>
      </p:sp>
      <p:sp>
        <p:nvSpPr>
          <p:cNvPr id="19" name="Elipsa 18"/>
          <p:cNvSpPr/>
          <p:nvPr/>
        </p:nvSpPr>
        <p:spPr>
          <a:xfrm>
            <a:off x="235727" y="2318547"/>
            <a:ext cx="500066" cy="500066"/>
          </a:xfrm>
          <a:prstGeom prst="ellipse">
            <a:avLst/>
          </a:prstGeom>
          <a:solidFill>
            <a:srgbClr val="99FF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chemeClr val="tx1"/>
                </a:solidFill>
              </a:rPr>
              <a:t>4</a:t>
            </a:r>
            <a:endParaRPr lang="cs-CZ" sz="1600" dirty="0">
              <a:solidFill>
                <a:schemeClr val="tx1"/>
              </a:solidFill>
            </a:endParaRPr>
          </a:p>
        </p:txBody>
      </p:sp>
      <p:sp>
        <p:nvSpPr>
          <p:cNvPr id="20" name="Elipsa 19"/>
          <p:cNvSpPr/>
          <p:nvPr/>
        </p:nvSpPr>
        <p:spPr>
          <a:xfrm>
            <a:off x="235727" y="2961489"/>
            <a:ext cx="500066" cy="50006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600" dirty="0" smtClean="0">
                <a:solidFill>
                  <a:schemeClr val="tx1"/>
                </a:solidFill>
              </a:rPr>
              <a:t>5</a:t>
            </a:r>
            <a:endParaRPr lang="cs-CZ" sz="1600" dirty="0">
              <a:solidFill>
                <a:schemeClr val="tx1"/>
              </a:solidFill>
            </a:endParaRPr>
          </a:p>
        </p:txBody>
      </p:sp>
      <p:sp>
        <p:nvSpPr>
          <p:cNvPr id="21" name="Zaoblený obdélník 20"/>
          <p:cNvSpPr/>
          <p:nvPr/>
        </p:nvSpPr>
        <p:spPr>
          <a:xfrm>
            <a:off x="807231" y="2890051"/>
            <a:ext cx="4286280" cy="64294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9246" tIns="64623" rIns="129246" bIns="64623" rtlCol="0" anchor="ctr"/>
          <a:lstStyle/>
          <a:p>
            <a:r>
              <a:rPr lang="cs-CZ" b="1" dirty="0" smtClean="0">
                <a:solidFill>
                  <a:schemeClr val="tx1"/>
                </a:solidFill>
              </a:rPr>
              <a:t>Jak se nazývá zakrnělý pozůstatek ocasu u člověka?</a:t>
            </a:r>
          </a:p>
          <a:p>
            <a:r>
              <a:rPr lang="cs-CZ" dirty="0" smtClean="0">
                <a:solidFill>
                  <a:schemeClr val="tx1"/>
                </a:solidFill>
              </a:rPr>
              <a:t>a) bérec    b) </a:t>
            </a:r>
            <a:r>
              <a:rPr lang="cs-CZ" dirty="0" err="1" smtClean="0">
                <a:solidFill>
                  <a:schemeClr val="tx1"/>
                </a:solidFill>
              </a:rPr>
              <a:t>hlezno</a:t>
            </a:r>
            <a:r>
              <a:rPr lang="cs-CZ" dirty="0" smtClean="0">
                <a:solidFill>
                  <a:schemeClr val="tx1"/>
                </a:solidFill>
              </a:rPr>
              <a:t>    c</a:t>
            </a:r>
            <a:r>
              <a:rPr lang="cs-CZ" b="1" dirty="0" smtClean="0">
                <a:solidFill>
                  <a:schemeClr val="tx1"/>
                </a:solidFill>
              </a:rPr>
              <a:t>) </a:t>
            </a:r>
            <a:r>
              <a:rPr lang="cs-CZ" b="1" u="sng" dirty="0" smtClean="0">
                <a:solidFill>
                  <a:schemeClr val="tx1"/>
                </a:solidFill>
              </a:rPr>
              <a:t>kostrč</a:t>
            </a:r>
            <a:r>
              <a:rPr lang="cs-CZ" dirty="0" smtClean="0">
                <a:solidFill>
                  <a:schemeClr val="tx1"/>
                </a:solidFill>
              </a:rPr>
              <a:t>    d) apendix</a:t>
            </a:r>
            <a:endParaRPr lang="cs-CZ" dirty="0">
              <a:solidFill>
                <a:schemeClr val="tx1"/>
              </a:solidFill>
            </a:endParaRPr>
          </a:p>
        </p:txBody>
      </p:sp>
      <p:sp>
        <p:nvSpPr>
          <p:cNvPr id="22" name="Zaoblený obdélník 21"/>
          <p:cNvSpPr/>
          <p:nvPr/>
        </p:nvSpPr>
        <p:spPr>
          <a:xfrm>
            <a:off x="807231" y="1604167"/>
            <a:ext cx="4286280" cy="642942"/>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9246" tIns="64623" rIns="129246" bIns="64623" rtlCol="0" anchor="ctr"/>
          <a:lstStyle/>
          <a:p>
            <a:r>
              <a:rPr lang="cs-CZ" b="1" dirty="0" smtClean="0">
                <a:solidFill>
                  <a:schemeClr val="tx1"/>
                </a:solidFill>
              </a:rPr>
              <a:t>Jak se nazývá mužská pohlavní buňka? </a:t>
            </a:r>
          </a:p>
          <a:p>
            <a:r>
              <a:rPr lang="cs-CZ" dirty="0" smtClean="0">
                <a:solidFill>
                  <a:schemeClr val="tx1"/>
                </a:solidFill>
              </a:rPr>
              <a:t>a) </a:t>
            </a:r>
            <a:r>
              <a:rPr lang="cs-CZ" dirty="0" err="1" smtClean="0">
                <a:solidFill>
                  <a:schemeClr val="tx1"/>
                </a:solidFill>
              </a:rPr>
              <a:t>spermid</a:t>
            </a:r>
            <a:r>
              <a:rPr lang="cs-CZ" dirty="0" smtClean="0">
                <a:solidFill>
                  <a:schemeClr val="tx1"/>
                </a:solidFill>
              </a:rPr>
              <a:t>    b) </a:t>
            </a:r>
            <a:r>
              <a:rPr lang="cs-CZ" dirty="0" err="1" smtClean="0">
                <a:solidFill>
                  <a:schemeClr val="tx1"/>
                </a:solidFill>
              </a:rPr>
              <a:t>spermoid</a:t>
            </a:r>
            <a:r>
              <a:rPr lang="cs-CZ" dirty="0" smtClean="0">
                <a:solidFill>
                  <a:schemeClr val="tx1"/>
                </a:solidFill>
              </a:rPr>
              <a:t>    c) spermatida    d) </a:t>
            </a:r>
            <a:r>
              <a:rPr lang="cs-CZ" b="1" u="sng" dirty="0" smtClean="0">
                <a:solidFill>
                  <a:schemeClr val="tx1"/>
                </a:solidFill>
              </a:rPr>
              <a:t>spermie </a:t>
            </a:r>
            <a:r>
              <a:rPr lang="cs-CZ" dirty="0" smtClean="0">
                <a:solidFill>
                  <a:schemeClr val="tx1"/>
                </a:solidFill>
              </a:rPr>
              <a:t> </a:t>
            </a:r>
            <a:endParaRPr lang="cs-CZ" dirty="0">
              <a:solidFill>
                <a:schemeClr val="tx1"/>
              </a:solidFill>
            </a:endParaRPr>
          </a:p>
        </p:txBody>
      </p:sp>
      <p:sp>
        <p:nvSpPr>
          <p:cNvPr id="23" name="Zaoblený obdélník 22"/>
          <p:cNvSpPr/>
          <p:nvPr/>
        </p:nvSpPr>
        <p:spPr>
          <a:xfrm>
            <a:off x="807231" y="2247109"/>
            <a:ext cx="4286280" cy="642942"/>
          </a:xfrm>
          <a:prstGeom prst="roundRect">
            <a:avLst/>
          </a:prstGeom>
          <a:solidFill>
            <a:srgbClr val="99FF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9246" tIns="64623" rIns="129246" bIns="64623" rtlCol="0" anchor="ctr"/>
          <a:lstStyle/>
          <a:p>
            <a:r>
              <a:rPr lang="cs-CZ" sz="800" b="1" dirty="0" smtClean="0">
                <a:solidFill>
                  <a:schemeClr val="tx1"/>
                </a:solidFill>
              </a:rPr>
              <a:t>Jak je možné, že žaludek nestráví sám sebe?</a:t>
            </a:r>
          </a:p>
          <a:p>
            <a:r>
              <a:rPr lang="cs-CZ" sz="800" dirty="0" smtClean="0">
                <a:solidFill>
                  <a:schemeClr val="tx1"/>
                </a:solidFill>
              </a:rPr>
              <a:t>a) živé buňky sliznice jsou chráněny několika vrstvami mrtvých buněk, kterým natrávení nevadí    b) buňky žaludeční sliznice obsahují velmi odolný keratin, při zvýšení koncentrace žaludečních šťáv by ovšem problém nastal     c) </a:t>
            </a:r>
            <a:r>
              <a:rPr lang="cs-CZ" sz="800" b="1" u="sng" dirty="0" smtClean="0">
                <a:solidFill>
                  <a:schemeClr val="tx1"/>
                </a:solidFill>
              </a:rPr>
              <a:t>žaludeční sliznice je chráněna neustále obnovovanou vrstvou speciálního hlenu</a:t>
            </a:r>
            <a:r>
              <a:rPr lang="cs-CZ" sz="800" b="1" dirty="0" smtClean="0">
                <a:solidFill>
                  <a:schemeClr val="tx1"/>
                </a:solidFill>
              </a:rPr>
              <a:t>  </a:t>
            </a:r>
            <a:endParaRPr lang="cs-CZ" sz="800" b="1" dirty="0">
              <a:solidFill>
                <a:schemeClr val="tx1"/>
              </a:solidFill>
            </a:endParaRPr>
          </a:p>
        </p:txBody>
      </p:sp>
      <p:sp>
        <p:nvSpPr>
          <p:cNvPr id="25" name="Rámeček 24"/>
          <p:cNvSpPr/>
          <p:nvPr/>
        </p:nvSpPr>
        <p:spPr>
          <a:xfrm>
            <a:off x="92851" y="103969"/>
            <a:ext cx="5143536" cy="3571900"/>
          </a:xfrm>
          <a:prstGeom prst="frame">
            <a:avLst>
              <a:gd name="adj1" fmla="val 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schemeClr val="tx1"/>
              </a:solidFill>
            </a:endParaRPr>
          </a:p>
        </p:txBody>
      </p:sp>
      <p:sp>
        <p:nvSpPr>
          <p:cNvPr id="16" name="Rámeček 15"/>
          <p:cNvSpPr/>
          <p:nvPr/>
        </p:nvSpPr>
        <p:spPr>
          <a:xfrm>
            <a:off x="0" y="0"/>
            <a:ext cx="5329238" cy="3779838"/>
          </a:xfrm>
          <a:prstGeom prst="frame">
            <a:avLst>
              <a:gd name="adj1" fmla="val 1589"/>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chemeClr val="tx1"/>
              </a:solidFill>
            </a:endParaRPr>
          </a:p>
        </p:txBody>
      </p:sp>
    </p:spTree>
  </p:cSld>
  <p:clrMapOvr>
    <a:masterClrMapping/>
  </p:clrMapOvr>
</p:sld>
</file>

<file path=ppt/theme/theme1.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337</TotalTime>
  <Words>248</Words>
  <Application>Microsoft Office PowerPoint</Application>
  <PresentationFormat>Vlastní</PresentationFormat>
  <Paragraphs>37</Paragraphs>
  <Slides>2</Slides>
  <Notes>2</Notes>
  <HiddenSlides>0</HiddenSlides>
  <MMClips>0</MMClips>
  <ScaleCrop>false</ScaleCrop>
  <HeadingPairs>
    <vt:vector size="4" baseType="variant">
      <vt:variant>
        <vt:lpstr>Motiv</vt:lpstr>
      </vt:variant>
      <vt:variant>
        <vt:i4>1</vt:i4>
      </vt:variant>
      <vt:variant>
        <vt:lpstr>Nadpisy snímků</vt:lpstr>
      </vt:variant>
      <vt:variant>
        <vt:i4>2</vt:i4>
      </vt:variant>
    </vt:vector>
  </HeadingPairs>
  <TitlesOfParts>
    <vt:vector size="3" baseType="lpstr">
      <vt:lpstr>Motiv sady Office</vt:lpstr>
      <vt:lpstr>Snímek 1</vt:lpstr>
      <vt:lpstr>Snímek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Radka</dc:creator>
  <cp:lastModifiedBy>Radka</cp:lastModifiedBy>
  <cp:revision>26</cp:revision>
  <dcterms:created xsi:type="dcterms:W3CDTF">2014-09-04T06:50:31Z</dcterms:created>
  <dcterms:modified xsi:type="dcterms:W3CDTF">2015-02-01T10:56:46Z</dcterms:modified>
</cp:coreProperties>
</file>