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v lidském těle hledal(a) karpální tunel?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zápěstí      b) ve středním uchu     c) v dutině břišní     d) v hrudníku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900" b="1" dirty="0" smtClean="0">
                <a:solidFill>
                  <a:schemeClr val="tx1"/>
                </a:solidFill>
              </a:rPr>
              <a:t>Kdo je to hypochondr?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a) člověk</a:t>
            </a:r>
            <a:r>
              <a:rPr lang="cs-CZ" sz="900" dirty="0" smtClean="0">
                <a:solidFill>
                  <a:schemeClr val="tx1"/>
                </a:solidFill>
              </a:rPr>
              <a:t>, který má nedostatek tělesného tuku a trpí chorobnou zimomřivostí    </a:t>
            </a:r>
            <a:endParaRPr lang="cs-CZ" sz="900" dirty="0" smtClean="0">
              <a:solidFill>
                <a:schemeClr val="tx1"/>
              </a:solidFill>
            </a:endParaRPr>
          </a:p>
          <a:p>
            <a:r>
              <a:rPr lang="cs-CZ" sz="900" dirty="0" smtClean="0">
                <a:solidFill>
                  <a:schemeClr val="tx1"/>
                </a:solidFill>
              </a:rPr>
              <a:t>b</a:t>
            </a:r>
            <a:r>
              <a:rPr lang="cs-CZ" sz="900" dirty="0" smtClean="0">
                <a:solidFill>
                  <a:schemeClr val="tx1"/>
                </a:solidFill>
              </a:rPr>
              <a:t>) </a:t>
            </a:r>
            <a:r>
              <a:rPr lang="cs-CZ" sz="900" dirty="0" smtClean="0">
                <a:solidFill>
                  <a:schemeClr val="tx1"/>
                </a:solidFill>
              </a:rPr>
              <a:t>člověk postižený </a:t>
            </a:r>
            <a:r>
              <a:rPr lang="cs-CZ" sz="900" dirty="0" smtClean="0">
                <a:solidFill>
                  <a:schemeClr val="tx1"/>
                </a:solidFill>
              </a:rPr>
              <a:t>závažnou autoimunitní poruchou    </a:t>
            </a:r>
            <a:endParaRPr lang="cs-CZ" sz="900" dirty="0" smtClean="0">
              <a:solidFill>
                <a:schemeClr val="tx1"/>
              </a:solidFill>
            </a:endParaRPr>
          </a:p>
          <a:p>
            <a:r>
              <a:rPr lang="cs-CZ" sz="900" dirty="0" smtClean="0">
                <a:solidFill>
                  <a:schemeClr val="tx1"/>
                </a:solidFill>
              </a:rPr>
              <a:t>c) </a:t>
            </a:r>
            <a:r>
              <a:rPr lang="cs-CZ" sz="900" dirty="0" smtClean="0">
                <a:solidFill>
                  <a:schemeClr val="tx1"/>
                </a:solidFill>
              </a:rPr>
              <a:t>člověk se sklonem zveličovat nebo vsugerovat si neexistující nemoci</a:t>
            </a:r>
            <a:endParaRPr lang="cs-CZ" sz="9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jakém věku končí přibližně růst kostí?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mezi </a:t>
            </a:r>
            <a:r>
              <a:rPr lang="cs-CZ" dirty="0" smtClean="0">
                <a:solidFill>
                  <a:schemeClr val="tx1"/>
                </a:solidFill>
              </a:rPr>
              <a:t>14.-17. rokem    b) mezi 18.-25. rokem    c) mezi 30.-35. rokem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mezi 50.-60. rokem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hormon reguluje náš cyklus spánku a bdění?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testosteron    b) adrenalin    c</a:t>
            </a:r>
            <a:r>
              <a:rPr lang="cs-CZ" dirty="0" smtClean="0">
                <a:solidFill>
                  <a:schemeClr val="tx1"/>
                </a:solidFill>
              </a:rPr>
              <a:t>) inzulin    </a:t>
            </a:r>
            <a:r>
              <a:rPr lang="cs-CZ" dirty="0" smtClean="0">
                <a:solidFill>
                  <a:schemeClr val="tx1"/>
                </a:solidFill>
              </a:rPr>
              <a:t>d) melatonin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Nedostatkem jakého vitaminu je zapříčiněna nemoc zvaná kurděje?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A</a:t>
            </a:r>
            <a:r>
              <a:rPr lang="cs-CZ" dirty="0" smtClean="0">
                <a:solidFill>
                  <a:schemeClr val="tx1"/>
                </a:solidFill>
              </a:rPr>
              <a:t>    b) C    </a:t>
            </a:r>
            <a:r>
              <a:rPr lang="cs-CZ" dirty="0" err="1" smtClean="0">
                <a:solidFill>
                  <a:schemeClr val="tx1"/>
                </a:solidFill>
              </a:rPr>
              <a:t>c</a:t>
            </a:r>
            <a:r>
              <a:rPr lang="cs-CZ" dirty="0" smtClean="0">
                <a:solidFill>
                  <a:schemeClr val="tx1"/>
                </a:solidFill>
              </a:rPr>
              <a:t>) D    </a:t>
            </a:r>
            <a:r>
              <a:rPr lang="cs-CZ" dirty="0" err="1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13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v lidském těle hledal(a) karpální tunel?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v zápěstí</a:t>
            </a:r>
            <a:r>
              <a:rPr lang="cs-CZ" dirty="0" smtClean="0">
                <a:solidFill>
                  <a:schemeClr val="tx1"/>
                </a:solidFill>
              </a:rPr>
              <a:t>      b) ve středním uchu     c) v dutině břišní     d) v hrudníku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900" b="1" dirty="0" smtClean="0">
                <a:solidFill>
                  <a:schemeClr val="tx1"/>
                </a:solidFill>
              </a:rPr>
              <a:t>Kdo je to hypochondr?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a) člověk, který má nedostatek tělesného tuku a trpí chorobnou zimomřivostí    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b) člověk postižený závažnou autoimunitní poruchou    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c) </a:t>
            </a:r>
            <a:r>
              <a:rPr lang="cs-CZ" sz="900" b="1" u="sng" dirty="0" smtClean="0">
                <a:solidFill>
                  <a:schemeClr val="tx1"/>
                </a:solidFill>
              </a:rPr>
              <a:t>člověk se sklonem zveličovat nebo vsugerovat si neexistující nemoci</a:t>
            </a:r>
            <a:endParaRPr lang="cs-CZ" sz="900" b="1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jakém věku končí přibližně růst kostí?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mezi 14.-17. rokem    b) </a:t>
            </a:r>
            <a:r>
              <a:rPr lang="cs-CZ" b="1" u="sng" dirty="0" smtClean="0">
                <a:solidFill>
                  <a:schemeClr val="tx1"/>
                </a:solidFill>
              </a:rPr>
              <a:t>mezi 18.-25. rokem</a:t>
            </a:r>
            <a:r>
              <a:rPr lang="cs-CZ" dirty="0" smtClean="0">
                <a:solidFill>
                  <a:schemeClr val="tx1"/>
                </a:solidFill>
              </a:rPr>
              <a:t>    c) mezi 30.-35. rokem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mezi 50.-60. rokem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hormon reguluje náš cyklus spánku a bdění?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testosteron    b) adrenalin    c) inzulin    d) </a:t>
            </a:r>
            <a:r>
              <a:rPr lang="cs-CZ" b="1" u="sng" dirty="0" smtClean="0">
                <a:solidFill>
                  <a:schemeClr val="tx1"/>
                </a:solidFill>
              </a:rPr>
              <a:t>melatonin</a:t>
            </a:r>
            <a:r>
              <a:rPr lang="cs-CZ" b="1" dirty="0" smtClean="0">
                <a:solidFill>
                  <a:schemeClr val="tx1"/>
                </a:solidFill>
              </a:rPr>
              <a:t> 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Nedostatkem jakého vitaminu je zapříčiněna nemoc zvaná kurděje?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A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b="1" u="sng" dirty="0" smtClean="0">
                <a:solidFill>
                  <a:schemeClr val="tx1"/>
                </a:solidFill>
              </a:rPr>
              <a:t>C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  </a:t>
            </a:r>
            <a:r>
              <a:rPr lang="cs-CZ" dirty="0" err="1" smtClean="0">
                <a:solidFill>
                  <a:schemeClr val="tx1"/>
                </a:solidFill>
              </a:rPr>
              <a:t>c</a:t>
            </a:r>
            <a:r>
              <a:rPr lang="cs-CZ" dirty="0" smtClean="0">
                <a:solidFill>
                  <a:schemeClr val="tx1"/>
                </a:solidFill>
              </a:rPr>
              <a:t>) D    </a:t>
            </a:r>
            <a:r>
              <a:rPr lang="cs-CZ" dirty="0" err="1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178</Words>
  <Application>Microsoft Office PowerPoint</Application>
  <PresentationFormat>Vlastní</PresentationFormat>
  <Paragraphs>39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24</cp:revision>
  <dcterms:created xsi:type="dcterms:W3CDTF">2014-09-04T06:50:31Z</dcterms:created>
  <dcterms:modified xsi:type="dcterms:W3CDTF">2015-01-31T16:48:17Z</dcterms:modified>
</cp:coreProperties>
</file>