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3520C-2FD8-488C-988C-C50CDC2E827D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30A6E-7D14-4DDE-91AC-B362E6D9481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Řadu dalších najdete na internetu, např.</a:t>
            </a:r>
            <a:r>
              <a:rPr lang="cs-CZ" baseline="0" dirty="0" smtClean="0"/>
              <a:t> při zadání „optické klamy“ do vyhledávače </a:t>
            </a:r>
            <a:r>
              <a:rPr lang="cs-CZ" baseline="0" dirty="0" err="1" smtClean="0"/>
              <a:t>Google</a:t>
            </a:r>
            <a:r>
              <a:rPr lang="cs-CZ" baseline="0" dirty="0" smtClean="0"/>
              <a:t>, nebo např. zde http://www.</a:t>
            </a:r>
            <a:r>
              <a:rPr lang="cs-CZ" baseline="0" dirty="0" err="1" smtClean="0"/>
              <a:t>brainbashers.com</a:t>
            </a:r>
            <a:r>
              <a:rPr lang="cs-CZ" baseline="0" dirty="0" smtClean="0"/>
              <a:t>/</a:t>
            </a:r>
            <a:r>
              <a:rPr lang="cs-CZ" baseline="0" dirty="0" err="1" smtClean="0"/>
              <a:t>opticalillusions.asp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30A6E-7D14-4DDE-91AC-B362E6D94810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Říkejte</a:t>
            </a:r>
            <a:r>
              <a:rPr lang="cs-CZ" baseline="0" dirty="0" smtClean="0"/>
              <a:t> barvy, kterými je nápis napsaný.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30A6E-7D14-4DDE-91AC-B362E6D94810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0A076-EDD3-4E15-852C-D8FE2E313551}" type="datetimeFigureOut">
              <a:rPr lang="cs-CZ" smtClean="0"/>
              <a:t>26.8.2014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DA8B5-FCA4-44E9-B8E9-D489EFABF0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Optické klamy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Popište, co vidíte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 descr="http://www.poradte.cz/picture/2010/3127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142"/>
            <a:ext cx="6643734" cy="6830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482" name="Picture 2" descr="Colou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717855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upload.wikimedia.org/wikipedia/commons/thumb/5/55/Kanizsa_triangle.svg/300px-Kanizsa_triangl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290"/>
            <a:ext cx="5857916" cy="624844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0" y="6211669"/>
            <a:ext cx="9715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 </a:t>
            </a:r>
            <a:r>
              <a:rPr lang="cs-CZ" dirty="0" err="1" smtClean="0"/>
              <a:t>Fibonacci</a:t>
            </a:r>
            <a:r>
              <a:rPr lang="cs-CZ" dirty="0" smtClean="0"/>
              <a:t>, licence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 http://cs.wikipedia.org/wiki/Optick%C3%A1_iluze#mediaviewer/Soubor:Kanizsa_triangle.svg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upload.wikimedia.org/wikipedia/commons/thumb/a/ab/Rotating_snakes_peripheral_drift_illusion.svg/512px-Rotating_snakes_peripheral_drift_illusion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151890" cy="542928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428596" y="593467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 </a:t>
            </a:r>
            <a:r>
              <a:rPr lang="cs-CZ" dirty="0" err="1" smtClean="0"/>
              <a:t>Cmglee</a:t>
            </a:r>
            <a:r>
              <a:rPr lang="cs-CZ" dirty="0" smtClean="0"/>
              <a:t>, licence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http://cs.wikipedia.org/wiki/Optick%C3%A1_iluze#mediaviewer/Soubor:Rotating_snakes_peripheral_drift_illusion.svg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http://upload.wikimedia.org/wikipedia/commons/thumb/f/fe/The_Crevasse.jpg/640px-The_Crevas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4286280" cy="642942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857884" y="4643446"/>
            <a:ext cx="27146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 </a:t>
            </a:r>
            <a:r>
              <a:rPr lang="cs-CZ" dirty="0" err="1" smtClean="0"/>
              <a:t>edgar</a:t>
            </a:r>
            <a:r>
              <a:rPr lang="cs-CZ" dirty="0" smtClean="0"/>
              <a:t> </a:t>
            </a:r>
            <a:r>
              <a:rPr lang="cs-CZ" dirty="0" err="1" smtClean="0"/>
              <a:t>Mueller</a:t>
            </a:r>
            <a:r>
              <a:rPr lang="cs-CZ" dirty="0" smtClean="0"/>
              <a:t>, licence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http://cs.wikipedia.org/wiki/Optick%C3%A1_iluze#mediaviewer/Soubor:The_Crevasse.jpg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71</Words>
  <Application>Microsoft Office PowerPoint</Application>
  <PresentationFormat>Předvádění na obrazovce (4:3)</PresentationFormat>
  <Paragraphs>9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Optické klamy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Optické klamy</dc:title>
  <dc:creator>KUDBI</dc:creator>
  <cp:lastModifiedBy>KUDBI</cp:lastModifiedBy>
  <cp:revision>5</cp:revision>
  <dcterms:created xsi:type="dcterms:W3CDTF">2014-08-26T11:27:31Z</dcterms:created>
  <dcterms:modified xsi:type="dcterms:W3CDTF">2014-08-26T11:46:46Z</dcterms:modified>
</cp:coreProperties>
</file>